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a719c3175f48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af95b4b0d44fd3"/>
  </p:sldMasterIdLst>
  <p:sldIdLst>
    <p:sldId xmlns:r="http://schemas.openxmlformats.org/officeDocument/2006/relationships" id="256" r:id="R34da6e68059a4400"/>
    <p:sldId xmlns:r="http://schemas.openxmlformats.org/officeDocument/2006/relationships" id="257" r:id="R2565130deac5422e"/>
    <p:sldId xmlns:r="http://schemas.openxmlformats.org/officeDocument/2006/relationships" id="258" r:id="R675926195fca485f"/>
    <p:sldId xmlns:r="http://schemas.openxmlformats.org/officeDocument/2006/relationships" id="259" r:id="Ree77ca626c7649b1"/>
    <p:sldId xmlns:r="http://schemas.openxmlformats.org/officeDocument/2006/relationships" id="260" r:id="R6524aad07be64b16"/>
    <p:sldId xmlns:r="http://schemas.openxmlformats.org/officeDocument/2006/relationships" id="261" r:id="R77f0ef9069c448c0"/>
    <p:sldId xmlns:r="http://schemas.openxmlformats.org/officeDocument/2006/relationships" id="262" r:id="R1dae43bebff643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af95b4b0d44fd3" /><Relationship Type="http://schemas.openxmlformats.org/officeDocument/2006/relationships/slide" Target="/ppt/slides/slide1.xml" Id="R34da6e68059a4400" /><Relationship Type="http://schemas.openxmlformats.org/officeDocument/2006/relationships/slide" Target="/ppt/slides/slide2.xml" Id="R2565130deac5422e" /><Relationship Type="http://schemas.openxmlformats.org/officeDocument/2006/relationships/slide" Target="/ppt/slides/slide3.xml" Id="R675926195fca485f" /><Relationship Type="http://schemas.openxmlformats.org/officeDocument/2006/relationships/slide" Target="/ppt/slides/slide4.xml" Id="Ree77ca626c7649b1" /><Relationship Type="http://schemas.openxmlformats.org/officeDocument/2006/relationships/slide" Target="/ppt/slides/slide5.xml" Id="R6524aad07be64b16" /><Relationship Type="http://schemas.openxmlformats.org/officeDocument/2006/relationships/slide" Target="/ppt/slides/slide6.xml" Id="R77f0ef9069c448c0" /><Relationship Type="http://schemas.openxmlformats.org/officeDocument/2006/relationships/slide" Target="/ppt/slides/slide7.xml" Id="R1dae43bebff643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65f1b8189542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cb33809da4073" /><Relationship Type="http://schemas.openxmlformats.org/officeDocument/2006/relationships/theme" Target="/ppt/slideMasters/theme/theme1.xml" Id="R0a1ca40dbeb841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7cb33809da40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cbb339aea4a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682cbfd574c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672ba93874b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6c01c81434c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f70d67905c48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1e2b07978340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db00b3e9d47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KAPPA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KAPPA REVISJON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4 746 295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1 667 485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1 329 383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447 209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2 744 387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 VERNER KARLSON  –  45,1 %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GRETHE WIIG ANDERSEN  –  45,1 %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TIRI REBÅRD  –  9,8 %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Weldings vei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3208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986 960 716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KAPPA REVISJON AS</a:t>
            </a:r>
          </a:p>
        </p:txBody>
      </p:sp>
    </p:spTree>
  </p:cSld>
  <p:clrMapOvr>
    <a:masterClrMapping xmlns:a="http://schemas.openxmlformats.org/drawingml/2006/main"/>
  </p:clrMapOvr>
</p:sld>
</file>