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06d84c82df42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bac905d5dc4947"/>
  </p:sldMasterIdLst>
  <p:sldIdLst>
    <p:sldId xmlns:r="http://schemas.openxmlformats.org/officeDocument/2006/relationships" id="256" r:id="R2d6684c8eff44bf3"/>
    <p:sldId xmlns:r="http://schemas.openxmlformats.org/officeDocument/2006/relationships" id="257" r:id="Rb5ff45d15a2e4d15"/>
    <p:sldId xmlns:r="http://schemas.openxmlformats.org/officeDocument/2006/relationships" id="258" r:id="Re7f4a38b4da7454b"/>
    <p:sldId xmlns:r="http://schemas.openxmlformats.org/officeDocument/2006/relationships" id="259" r:id="Re990c0fec4e24440"/>
    <p:sldId xmlns:r="http://schemas.openxmlformats.org/officeDocument/2006/relationships" id="260" r:id="R7913fa88960a4358"/>
    <p:sldId xmlns:r="http://schemas.openxmlformats.org/officeDocument/2006/relationships" id="261" r:id="R62a2972ff2a94e16"/>
    <p:sldId xmlns:r="http://schemas.openxmlformats.org/officeDocument/2006/relationships" id="262" r:id="R928ff57d8a3f48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bac905d5dc4947" /><Relationship Type="http://schemas.openxmlformats.org/officeDocument/2006/relationships/slide" Target="/ppt/slides/slide1.xml" Id="R2d6684c8eff44bf3" /><Relationship Type="http://schemas.openxmlformats.org/officeDocument/2006/relationships/slide" Target="/ppt/slides/slide2.xml" Id="Rb5ff45d15a2e4d15" /><Relationship Type="http://schemas.openxmlformats.org/officeDocument/2006/relationships/slide" Target="/ppt/slides/slide3.xml" Id="Re7f4a38b4da7454b" /><Relationship Type="http://schemas.openxmlformats.org/officeDocument/2006/relationships/slide" Target="/ppt/slides/slide4.xml" Id="Re990c0fec4e24440" /><Relationship Type="http://schemas.openxmlformats.org/officeDocument/2006/relationships/slide" Target="/ppt/slides/slide5.xml" Id="R7913fa88960a4358" /><Relationship Type="http://schemas.openxmlformats.org/officeDocument/2006/relationships/slide" Target="/ppt/slides/slide6.xml" Id="R62a2972ff2a94e16" /><Relationship Type="http://schemas.openxmlformats.org/officeDocument/2006/relationships/slide" Target="/ppt/slides/slide7.xml" Id="R928ff57d8a3f48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bbd131b5ee42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877e621b7497f" /><Relationship Type="http://schemas.openxmlformats.org/officeDocument/2006/relationships/theme" Target="/ppt/slideMasters/theme/theme1.xml" Id="R6328c14c43fc4c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8877e621b749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40f7a097347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0932235ab41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6eca31b4142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4ca47394b4b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e8b72dfcd4b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37c98f7f843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20a319cdb4a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HAALAND KLIMA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KLIMA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426 629 978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30 534 686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33 793 595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92 138 926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268 112 422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KLIMA HOLDING AS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ØVSTEDAL ROAR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SORSELL ARILD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THOMAS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EIVIND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STALHEIM GEIR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12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firmapost@haaland-klima.no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986 897 526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