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fcc7f8fe3941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3e5d75340f48c8"/>
  </p:sldMasterIdLst>
  <p:sldIdLst>
    <p:sldId xmlns:r="http://schemas.openxmlformats.org/officeDocument/2006/relationships" id="256" r:id="Reb625f1155854553"/>
    <p:sldId xmlns:r="http://schemas.openxmlformats.org/officeDocument/2006/relationships" id="257" r:id="R23ec51cdf00f457d"/>
    <p:sldId xmlns:r="http://schemas.openxmlformats.org/officeDocument/2006/relationships" id="258" r:id="R63324c1aec574811"/>
    <p:sldId xmlns:r="http://schemas.openxmlformats.org/officeDocument/2006/relationships" id="259" r:id="R5d0f0519c9cb4ad7"/>
    <p:sldId xmlns:r="http://schemas.openxmlformats.org/officeDocument/2006/relationships" id="260" r:id="R7daec87493ab457b"/>
    <p:sldId xmlns:r="http://schemas.openxmlformats.org/officeDocument/2006/relationships" id="261" r:id="R6152c6734ff5439e"/>
    <p:sldId xmlns:r="http://schemas.openxmlformats.org/officeDocument/2006/relationships" id="262" r:id="Rdbeda78a6e414c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3e5d75340f48c8" /><Relationship Type="http://schemas.openxmlformats.org/officeDocument/2006/relationships/slide" Target="/ppt/slides/slide1.xml" Id="Reb625f1155854553" /><Relationship Type="http://schemas.openxmlformats.org/officeDocument/2006/relationships/slide" Target="/ppt/slides/slide2.xml" Id="R23ec51cdf00f457d" /><Relationship Type="http://schemas.openxmlformats.org/officeDocument/2006/relationships/slide" Target="/ppt/slides/slide3.xml" Id="R63324c1aec574811" /><Relationship Type="http://schemas.openxmlformats.org/officeDocument/2006/relationships/slide" Target="/ppt/slides/slide4.xml" Id="R5d0f0519c9cb4ad7" /><Relationship Type="http://schemas.openxmlformats.org/officeDocument/2006/relationships/slide" Target="/ppt/slides/slide5.xml" Id="R7daec87493ab457b" /><Relationship Type="http://schemas.openxmlformats.org/officeDocument/2006/relationships/slide" Target="/ppt/slides/slide6.xml" Id="R6152c6734ff5439e" /><Relationship Type="http://schemas.openxmlformats.org/officeDocument/2006/relationships/slide" Target="/ppt/slides/slide7.xml" Id="Rdbeda78a6e414c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396c3f75734f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e8021ebb24318" /><Relationship Type="http://schemas.openxmlformats.org/officeDocument/2006/relationships/theme" Target="/ppt/slideMasters/theme/theme1.xml" Id="Re551479596fc4b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8e8021ebb243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4ff4c73f845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73130265440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140a323704b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ac443b23d4b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24f0dabf046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b38b875c94c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e683e8a7c42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FAKTA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FAKTA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12 926 334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1 237 054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1 007 012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795 141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4 444 807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FAKTA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05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986 462 406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REVISJON AS</a:t>
            </a:r>
          </a:p>
        </p:txBody>
      </p:sp>
    </p:spTree>
  </p:cSld>
  <p:clrMapOvr>
    <a:masterClrMapping xmlns:a="http://schemas.openxmlformats.org/drawingml/2006/main"/>
  </p:clrMapOvr>
</p:sld>
</file>