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71303effd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a16d634214aeb"/>
  </p:sldMasterIdLst>
  <p:sldIdLst>
    <p:sldId xmlns:r="http://schemas.openxmlformats.org/officeDocument/2006/relationships" id="256" r:id="R0accdf7a6e914718"/>
    <p:sldId xmlns:r="http://schemas.openxmlformats.org/officeDocument/2006/relationships" id="257" r:id="R41dc8146d9214a67"/>
    <p:sldId xmlns:r="http://schemas.openxmlformats.org/officeDocument/2006/relationships" id="258" r:id="R3344298a5f914b62"/>
    <p:sldId xmlns:r="http://schemas.openxmlformats.org/officeDocument/2006/relationships" id="259" r:id="Reaeffbc79edf4ea6"/>
    <p:sldId xmlns:r="http://schemas.openxmlformats.org/officeDocument/2006/relationships" id="260" r:id="R3f3d05e024e6439c"/>
    <p:sldId xmlns:r="http://schemas.openxmlformats.org/officeDocument/2006/relationships" id="261" r:id="R5f738d8b7ea146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a16d634214aeb" /><Relationship Type="http://schemas.openxmlformats.org/officeDocument/2006/relationships/slide" Target="/ppt/slides/slide1.xml" Id="R0accdf7a6e914718" /><Relationship Type="http://schemas.openxmlformats.org/officeDocument/2006/relationships/slide" Target="/ppt/slides/slide2.xml" Id="R41dc8146d9214a67" /><Relationship Type="http://schemas.openxmlformats.org/officeDocument/2006/relationships/slide" Target="/ppt/slides/slide3.xml" Id="R3344298a5f914b62" /><Relationship Type="http://schemas.openxmlformats.org/officeDocument/2006/relationships/slide" Target="/ppt/slides/slide4.xml" Id="Reaeffbc79edf4ea6" /><Relationship Type="http://schemas.openxmlformats.org/officeDocument/2006/relationships/slide" Target="/ppt/slides/slide5.xml" Id="R3f3d05e024e6439c" /><Relationship Type="http://schemas.openxmlformats.org/officeDocument/2006/relationships/slide" Target="/ppt/slides/slide6.xml" Id="R5f738d8b7ea146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9a06042e146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b5e6bf7464748" /><Relationship Type="http://schemas.openxmlformats.org/officeDocument/2006/relationships/theme" Target="/ppt/slideMasters/theme/theme1.xml" Id="R984238016cdc42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5b5e6bf74647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32da63b734b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49459480a43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743122021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2384e4f83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f7825ee014f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49ae911f94f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JÆRØK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JÆRØK DA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17 592 073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2 357 504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2 242 007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8 127 757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15 455 438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post@jarok.no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www.jarok.no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986 397 167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