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b61ec0f03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1b9b4b45d45e4"/>
  </p:sldMasterIdLst>
  <p:sldIdLst>
    <p:sldId xmlns:r="http://schemas.openxmlformats.org/officeDocument/2006/relationships" id="256" r:id="R6d091573cbb34639"/>
    <p:sldId xmlns:r="http://schemas.openxmlformats.org/officeDocument/2006/relationships" id="257" r:id="R91dd54f4d18e4760"/>
    <p:sldId xmlns:r="http://schemas.openxmlformats.org/officeDocument/2006/relationships" id="258" r:id="Ra1dd8a5a5be5460c"/>
    <p:sldId xmlns:r="http://schemas.openxmlformats.org/officeDocument/2006/relationships" id="259" r:id="Rf6ffad329ddc44ad"/>
    <p:sldId xmlns:r="http://schemas.openxmlformats.org/officeDocument/2006/relationships" id="260" r:id="Rfdd4bf995847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1b9b4b45d45e4" /><Relationship Type="http://schemas.openxmlformats.org/officeDocument/2006/relationships/slide" Target="/ppt/slides/slide1.xml" Id="R6d091573cbb34639" /><Relationship Type="http://schemas.openxmlformats.org/officeDocument/2006/relationships/slide" Target="/ppt/slides/slide2.xml" Id="R91dd54f4d18e4760" /><Relationship Type="http://schemas.openxmlformats.org/officeDocument/2006/relationships/slide" Target="/ppt/slides/slide3.xml" Id="Ra1dd8a5a5be5460c" /><Relationship Type="http://schemas.openxmlformats.org/officeDocument/2006/relationships/slide" Target="/ppt/slides/slide4.xml" Id="Rf6ffad329ddc44ad" /><Relationship Type="http://schemas.openxmlformats.org/officeDocument/2006/relationships/slide" Target="/ppt/slides/slide5.xml" Id="Rfdd4bf995847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09fb9a92d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45868f9d4e5e" /><Relationship Type="http://schemas.openxmlformats.org/officeDocument/2006/relationships/theme" Target="/ppt/slideMasters/theme/theme1.xml" Id="R0b86e731b4c0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3e45868f9d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a8294fd4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3e379e708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048b1d80c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fb6683679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d1317deb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ARBEIDERBEVEGELSENS PRESSEFORBUND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ARBEIDERBEVEGELSENS PRESSEFORBUND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Sjølie, Åslia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986 382 356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