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1bf8e45b3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fba33b4c0c4912"/>
  </p:sldMasterIdLst>
  <p:sldIdLst>
    <p:sldId xmlns:r="http://schemas.openxmlformats.org/officeDocument/2006/relationships" id="256" r:id="R5cc90e2fd05a4c0b"/>
    <p:sldId xmlns:r="http://schemas.openxmlformats.org/officeDocument/2006/relationships" id="257" r:id="R301ed56d8bc14686"/>
    <p:sldId xmlns:r="http://schemas.openxmlformats.org/officeDocument/2006/relationships" id="258" r:id="R4ec87286cb494495"/>
    <p:sldId xmlns:r="http://schemas.openxmlformats.org/officeDocument/2006/relationships" id="259" r:id="R807fedd178ad49a6"/>
    <p:sldId xmlns:r="http://schemas.openxmlformats.org/officeDocument/2006/relationships" id="260" r:id="R77fbc9f282574004"/>
    <p:sldId xmlns:r="http://schemas.openxmlformats.org/officeDocument/2006/relationships" id="261" r:id="Rdf11eb04d59d4c7a"/>
    <p:sldId xmlns:r="http://schemas.openxmlformats.org/officeDocument/2006/relationships" id="262" r:id="R14bb30305125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ba33b4c0c4912" /><Relationship Type="http://schemas.openxmlformats.org/officeDocument/2006/relationships/slide" Target="/ppt/slides/slide1.xml" Id="R5cc90e2fd05a4c0b" /><Relationship Type="http://schemas.openxmlformats.org/officeDocument/2006/relationships/slide" Target="/ppt/slides/slide2.xml" Id="R301ed56d8bc14686" /><Relationship Type="http://schemas.openxmlformats.org/officeDocument/2006/relationships/slide" Target="/ppt/slides/slide3.xml" Id="R4ec87286cb494495" /><Relationship Type="http://schemas.openxmlformats.org/officeDocument/2006/relationships/slide" Target="/ppt/slides/slide4.xml" Id="R807fedd178ad49a6" /><Relationship Type="http://schemas.openxmlformats.org/officeDocument/2006/relationships/slide" Target="/ppt/slides/slide5.xml" Id="R77fbc9f282574004" /><Relationship Type="http://schemas.openxmlformats.org/officeDocument/2006/relationships/slide" Target="/ppt/slides/slide6.xml" Id="Rdf11eb04d59d4c7a" /><Relationship Type="http://schemas.openxmlformats.org/officeDocument/2006/relationships/slide" Target="/ppt/slides/slide7.xml" Id="R14bb30305125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8360587d8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8184490394909" /><Relationship Type="http://schemas.openxmlformats.org/officeDocument/2006/relationships/theme" Target="/ppt/slideMasters/theme/theme1.xml" Id="Rbfec0498a0ec44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818449039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23f52e58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f71978b6b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6eede42b3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0bb1b35e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174119eb1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fcd0c479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a31270031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473 410 000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562 755 000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JORUNN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SYNNØVE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