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62aeda20f044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cfbaaf404d45c3"/>
  </p:sldMasterIdLst>
  <p:sldIdLst>
    <p:sldId xmlns:r="http://schemas.openxmlformats.org/officeDocument/2006/relationships" id="256" r:id="R46ebc67acd9a481e"/>
    <p:sldId xmlns:r="http://schemas.openxmlformats.org/officeDocument/2006/relationships" id="257" r:id="R65752d42c52f41aa"/>
    <p:sldId xmlns:r="http://schemas.openxmlformats.org/officeDocument/2006/relationships" id="258" r:id="R11c890b0dcc94f6b"/>
    <p:sldId xmlns:r="http://schemas.openxmlformats.org/officeDocument/2006/relationships" id="259" r:id="Rf1b9fc5098df4e8d"/>
    <p:sldId xmlns:r="http://schemas.openxmlformats.org/officeDocument/2006/relationships" id="260" r:id="Re8f66ab2fecb443c"/>
    <p:sldId xmlns:r="http://schemas.openxmlformats.org/officeDocument/2006/relationships" id="261" r:id="R7fcebf00661b4d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cfbaaf404d45c3" /><Relationship Type="http://schemas.openxmlformats.org/officeDocument/2006/relationships/slide" Target="/ppt/slides/slide1.xml" Id="R46ebc67acd9a481e" /><Relationship Type="http://schemas.openxmlformats.org/officeDocument/2006/relationships/slide" Target="/ppt/slides/slide2.xml" Id="R65752d42c52f41aa" /><Relationship Type="http://schemas.openxmlformats.org/officeDocument/2006/relationships/slide" Target="/ppt/slides/slide3.xml" Id="R11c890b0dcc94f6b" /><Relationship Type="http://schemas.openxmlformats.org/officeDocument/2006/relationships/slide" Target="/ppt/slides/slide4.xml" Id="Rf1b9fc5098df4e8d" /><Relationship Type="http://schemas.openxmlformats.org/officeDocument/2006/relationships/slide" Target="/ppt/slides/slide5.xml" Id="Re8f66ab2fecb443c" /><Relationship Type="http://schemas.openxmlformats.org/officeDocument/2006/relationships/slide" Target="/ppt/slides/slide6.xml" Id="R7fcebf00661b4d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60966d6ac04d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9311715804ebc" /><Relationship Type="http://schemas.openxmlformats.org/officeDocument/2006/relationships/theme" Target="/ppt/slideMasters/theme/theme1.xml" Id="R9b95e25b752d4c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59311715804e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e981c605e46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066e055dd4f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b79f4fdfe41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6c860566847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9fa9479494d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e66a5a7da46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SEGLEM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firmapost@knutsenoas.com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986 380 310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