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951fea59cd4e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64f873cc404387"/>
  </p:sldMasterIdLst>
  <p:sldIdLst>
    <p:sldId xmlns:r="http://schemas.openxmlformats.org/officeDocument/2006/relationships" id="256" r:id="R0d07e1dd727840ed"/>
    <p:sldId xmlns:r="http://schemas.openxmlformats.org/officeDocument/2006/relationships" id="257" r:id="R59c3fc50bf6b4ca3"/>
    <p:sldId xmlns:r="http://schemas.openxmlformats.org/officeDocument/2006/relationships" id="258" r:id="Rdc0dd68bac424948"/>
    <p:sldId xmlns:r="http://schemas.openxmlformats.org/officeDocument/2006/relationships" id="259" r:id="R6185d0ef594e4f39"/>
    <p:sldId xmlns:r="http://schemas.openxmlformats.org/officeDocument/2006/relationships" id="260" r:id="R539a435de73641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4f873cc404387" /><Relationship Type="http://schemas.openxmlformats.org/officeDocument/2006/relationships/slide" Target="/ppt/slides/slide1.xml" Id="R0d07e1dd727840ed" /><Relationship Type="http://schemas.openxmlformats.org/officeDocument/2006/relationships/slide" Target="/ppt/slides/slide2.xml" Id="R59c3fc50bf6b4ca3" /><Relationship Type="http://schemas.openxmlformats.org/officeDocument/2006/relationships/slide" Target="/ppt/slides/slide3.xml" Id="Rdc0dd68bac424948" /><Relationship Type="http://schemas.openxmlformats.org/officeDocument/2006/relationships/slide" Target="/ppt/slides/slide4.xml" Id="R6185d0ef594e4f39" /><Relationship Type="http://schemas.openxmlformats.org/officeDocument/2006/relationships/slide" Target="/ppt/slides/slide5.xml" Id="R539a435de73641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b6787e4dbf46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c2932218c4046" /><Relationship Type="http://schemas.openxmlformats.org/officeDocument/2006/relationships/theme" Target="/ppt/slideMasters/theme/theme1.xml" Id="R920d3b299e2941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3c2932218c40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d6cb9260744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7a460b78948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7d96feda441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fd318f76b4f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32a1ee2bc49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FORMUESVEKST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