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92d7e77d743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ba3f79ca6b46ac"/>
  </p:sldMasterIdLst>
  <p:sldIdLst>
    <p:sldId xmlns:r="http://schemas.openxmlformats.org/officeDocument/2006/relationships" id="256" r:id="Refaec56a671f4480"/>
    <p:sldId xmlns:r="http://schemas.openxmlformats.org/officeDocument/2006/relationships" id="257" r:id="R045906805fdc4772"/>
    <p:sldId xmlns:r="http://schemas.openxmlformats.org/officeDocument/2006/relationships" id="258" r:id="R5f20d8dc69c844f1"/>
    <p:sldId xmlns:r="http://schemas.openxmlformats.org/officeDocument/2006/relationships" id="259" r:id="R7aad0d2657b149dd"/>
    <p:sldId xmlns:r="http://schemas.openxmlformats.org/officeDocument/2006/relationships" id="260" r:id="Rf4d213777ea349bd"/>
    <p:sldId xmlns:r="http://schemas.openxmlformats.org/officeDocument/2006/relationships" id="261" r:id="R184c6c205f84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ba3f79ca6b46ac" /><Relationship Type="http://schemas.openxmlformats.org/officeDocument/2006/relationships/slide" Target="/ppt/slides/slide1.xml" Id="Refaec56a671f4480" /><Relationship Type="http://schemas.openxmlformats.org/officeDocument/2006/relationships/slide" Target="/ppt/slides/slide2.xml" Id="R045906805fdc4772" /><Relationship Type="http://schemas.openxmlformats.org/officeDocument/2006/relationships/slide" Target="/ppt/slides/slide3.xml" Id="R5f20d8dc69c844f1" /><Relationship Type="http://schemas.openxmlformats.org/officeDocument/2006/relationships/slide" Target="/ppt/slides/slide4.xml" Id="R7aad0d2657b149dd" /><Relationship Type="http://schemas.openxmlformats.org/officeDocument/2006/relationships/slide" Target="/ppt/slides/slide5.xml" Id="Rf4d213777ea349bd" /><Relationship Type="http://schemas.openxmlformats.org/officeDocument/2006/relationships/slide" Target="/ppt/slides/slide6.xml" Id="R184c6c205f84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5aed9f9ec141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d88bcb5d641e9" /><Relationship Type="http://schemas.openxmlformats.org/officeDocument/2006/relationships/theme" Target="/ppt/slideMasters/theme/theme1.xml" Id="R3b379cc63918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ad88bcb5d6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eae8f9b3e48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707940bcd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e3ef8e2d8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dc55d7cb540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1af989421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7e2e91b3046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