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30e2809f7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a67775b5140f1"/>
  </p:sldMasterIdLst>
  <p:sldIdLst>
    <p:sldId xmlns:r="http://schemas.openxmlformats.org/officeDocument/2006/relationships" id="256" r:id="R8de54279c10c4b3a"/>
    <p:sldId xmlns:r="http://schemas.openxmlformats.org/officeDocument/2006/relationships" id="257" r:id="R73f4de2954f949b1"/>
    <p:sldId xmlns:r="http://schemas.openxmlformats.org/officeDocument/2006/relationships" id="258" r:id="R5f65b6c07f2f4e75"/>
    <p:sldId xmlns:r="http://schemas.openxmlformats.org/officeDocument/2006/relationships" id="259" r:id="Rab085e3524ae4d8a"/>
    <p:sldId xmlns:r="http://schemas.openxmlformats.org/officeDocument/2006/relationships" id="260" r:id="Ree9ec11422984d7b"/>
    <p:sldId xmlns:r="http://schemas.openxmlformats.org/officeDocument/2006/relationships" id="261" r:id="Rd475198684b64659"/>
    <p:sldId xmlns:r="http://schemas.openxmlformats.org/officeDocument/2006/relationships" id="262" r:id="Re1aec4023f32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a67775b5140f1" /><Relationship Type="http://schemas.openxmlformats.org/officeDocument/2006/relationships/slide" Target="/ppt/slides/slide1.xml" Id="R8de54279c10c4b3a" /><Relationship Type="http://schemas.openxmlformats.org/officeDocument/2006/relationships/slide" Target="/ppt/slides/slide2.xml" Id="R73f4de2954f949b1" /><Relationship Type="http://schemas.openxmlformats.org/officeDocument/2006/relationships/slide" Target="/ppt/slides/slide3.xml" Id="R5f65b6c07f2f4e75" /><Relationship Type="http://schemas.openxmlformats.org/officeDocument/2006/relationships/slide" Target="/ppt/slides/slide4.xml" Id="Rab085e3524ae4d8a" /><Relationship Type="http://schemas.openxmlformats.org/officeDocument/2006/relationships/slide" Target="/ppt/slides/slide5.xml" Id="Ree9ec11422984d7b" /><Relationship Type="http://schemas.openxmlformats.org/officeDocument/2006/relationships/slide" Target="/ppt/slides/slide6.xml" Id="Rd475198684b64659" /><Relationship Type="http://schemas.openxmlformats.org/officeDocument/2006/relationships/slide" Target="/ppt/slides/slide7.xml" Id="Re1aec4023f32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4e4ddcb01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732b0f884437" /><Relationship Type="http://schemas.openxmlformats.org/officeDocument/2006/relationships/theme" Target="/ppt/slideMasters/theme/theme1.xml" Id="R015f48e0231b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8732b0f88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06f9f83b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f8bceb7b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3264b9912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55ebe7b6a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722cbe1db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86113344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b1c60343f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