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30578dada247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1bd609580c43f0"/>
  </p:sldMasterIdLst>
  <p:sldIdLst>
    <p:sldId xmlns:r="http://schemas.openxmlformats.org/officeDocument/2006/relationships" id="256" r:id="Rbeba4e643e7d451e"/>
    <p:sldId xmlns:r="http://schemas.openxmlformats.org/officeDocument/2006/relationships" id="257" r:id="R63ee81466d3e4637"/>
    <p:sldId xmlns:r="http://schemas.openxmlformats.org/officeDocument/2006/relationships" id="258" r:id="Rad14a72ae9d64347"/>
    <p:sldId xmlns:r="http://schemas.openxmlformats.org/officeDocument/2006/relationships" id="259" r:id="R7e4eae703e194568"/>
    <p:sldId xmlns:r="http://schemas.openxmlformats.org/officeDocument/2006/relationships" id="260" r:id="R05a59e60cd74475d"/>
    <p:sldId xmlns:r="http://schemas.openxmlformats.org/officeDocument/2006/relationships" id="261" r:id="R44daf247a4624ab3"/>
    <p:sldId xmlns:r="http://schemas.openxmlformats.org/officeDocument/2006/relationships" id="262" r:id="R818ef926abbd4a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1bd609580c43f0" /><Relationship Type="http://schemas.openxmlformats.org/officeDocument/2006/relationships/slide" Target="/ppt/slides/slide1.xml" Id="Rbeba4e643e7d451e" /><Relationship Type="http://schemas.openxmlformats.org/officeDocument/2006/relationships/slide" Target="/ppt/slides/slide2.xml" Id="R63ee81466d3e4637" /><Relationship Type="http://schemas.openxmlformats.org/officeDocument/2006/relationships/slide" Target="/ppt/slides/slide3.xml" Id="Rad14a72ae9d64347" /><Relationship Type="http://schemas.openxmlformats.org/officeDocument/2006/relationships/slide" Target="/ppt/slides/slide4.xml" Id="R7e4eae703e194568" /><Relationship Type="http://schemas.openxmlformats.org/officeDocument/2006/relationships/slide" Target="/ppt/slides/slide5.xml" Id="R05a59e60cd74475d" /><Relationship Type="http://schemas.openxmlformats.org/officeDocument/2006/relationships/slide" Target="/ppt/slides/slide6.xml" Id="R44daf247a4624ab3" /><Relationship Type="http://schemas.openxmlformats.org/officeDocument/2006/relationships/slide" Target="/ppt/slides/slide7.xml" Id="R818ef926abbd4a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871323b9284a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51ed132c647c5" /><Relationship Type="http://schemas.openxmlformats.org/officeDocument/2006/relationships/theme" Target="/ppt/slideMasters/theme/theme1.xml" Id="Rc7d369570f4949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d51ed132c647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b4f7d64044a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546e6565c4f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989f1571b4a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8b8dd578141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b5eab2c6445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33ed8f00841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851b6992b41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MUSHOM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MUSHOM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−899 411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614 903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42 659 424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48 965 477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ERIK MUSHOM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Trossestien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986 294 708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