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eb4503bdd34b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7cc282b3f34f45"/>
  </p:sldMasterIdLst>
  <p:sldIdLst>
    <p:sldId xmlns:r="http://schemas.openxmlformats.org/officeDocument/2006/relationships" id="256" r:id="R4b0da7101678460c"/>
    <p:sldId xmlns:r="http://schemas.openxmlformats.org/officeDocument/2006/relationships" id="257" r:id="R462394b7c8454021"/>
    <p:sldId xmlns:r="http://schemas.openxmlformats.org/officeDocument/2006/relationships" id="258" r:id="Rd8bf64fa18bf4c8f"/>
    <p:sldId xmlns:r="http://schemas.openxmlformats.org/officeDocument/2006/relationships" id="259" r:id="Ra60e979e5a084425"/>
    <p:sldId xmlns:r="http://schemas.openxmlformats.org/officeDocument/2006/relationships" id="260" r:id="Rafd034cf8a3a4bf4"/>
    <p:sldId xmlns:r="http://schemas.openxmlformats.org/officeDocument/2006/relationships" id="261" r:id="R42e5a965ab7f49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cc282b3f34f45" /><Relationship Type="http://schemas.openxmlformats.org/officeDocument/2006/relationships/slide" Target="/ppt/slides/slide1.xml" Id="R4b0da7101678460c" /><Relationship Type="http://schemas.openxmlformats.org/officeDocument/2006/relationships/slide" Target="/ppt/slides/slide2.xml" Id="R462394b7c8454021" /><Relationship Type="http://schemas.openxmlformats.org/officeDocument/2006/relationships/slide" Target="/ppt/slides/slide3.xml" Id="Rd8bf64fa18bf4c8f" /><Relationship Type="http://schemas.openxmlformats.org/officeDocument/2006/relationships/slide" Target="/ppt/slides/slide4.xml" Id="Ra60e979e5a084425" /><Relationship Type="http://schemas.openxmlformats.org/officeDocument/2006/relationships/slide" Target="/ppt/slides/slide5.xml" Id="Rafd034cf8a3a4bf4" /><Relationship Type="http://schemas.openxmlformats.org/officeDocument/2006/relationships/slide" Target="/ppt/slides/slide6.xml" Id="R42e5a965ab7f49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4feb55f1d844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539e35c2746ea" /><Relationship Type="http://schemas.openxmlformats.org/officeDocument/2006/relationships/theme" Target="/ppt/slideMasters/theme/theme1.xml" Id="R5c69918f17ab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e539e35c2746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69a7b3a1647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604ef81ae47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6d932922345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a6389eaca40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b8cc9190f41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471743a7f4d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