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634123649944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d141d1ff824e70"/>
  </p:sldMasterIdLst>
  <p:sldIdLst>
    <p:sldId xmlns:r="http://schemas.openxmlformats.org/officeDocument/2006/relationships" id="256" r:id="R8b20a255436047cc"/>
    <p:sldId xmlns:r="http://schemas.openxmlformats.org/officeDocument/2006/relationships" id="257" r:id="R96d5d15074df49a7"/>
    <p:sldId xmlns:r="http://schemas.openxmlformats.org/officeDocument/2006/relationships" id="258" r:id="R3dd83387ce494f56"/>
    <p:sldId xmlns:r="http://schemas.openxmlformats.org/officeDocument/2006/relationships" id="259" r:id="R5360d1427a0f4004"/>
    <p:sldId xmlns:r="http://schemas.openxmlformats.org/officeDocument/2006/relationships" id="260" r:id="R3225b229a8bd43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141d1ff824e70" /><Relationship Type="http://schemas.openxmlformats.org/officeDocument/2006/relationships/slide" Target="/ppt/slides/slide1.xml" Id="R8b20a255436047cc" /><Relationship Type="http://schemas.openxmlformats.org/officeDocument/2006/relationships/slide" Target="/ppt/slides/slide2.xml" Id="R96d5d15074df49a7" /><Relationship Type="http://schemas.openxmlformats.org/officeDocument/2006/relationships/slide" Target="/ppt/slides/slide3.xml" Id="R3dd83387ce494f56" /><Relationship Type="http://schemas.openxmlformats.org/officeDocument/2006/relationships/slide" Target="/ppt/slides/slide4.xml" Id="R5360d1427a0f4004" /><Relationship Type="http://schemas.openxmlformats.org/officeDocument/2006/relationships/slide" Target="/ppt/slides/slide5.xml" Id="R3225b229a8bd43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f2363b897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99e821d88420b" /><Relationship Type="http://schemas.openxmlformats.org/officeDocument/2006/relationships/theme" Target="/ppt/slideMasters/theme/theme1.xml" Id="Re5a423dee7d645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799e821d8842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83c681daf4e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fbfb1857043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aba39986249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93f892ba646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9079d1aa84d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DIREKTORATET FOR FORVALTNING OG ØKONOMISTYRING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DIREKTORATET FOR FORVALTNING OG ØKONOMISTYRING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Lørenfaret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79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986 252 932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