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850defdb5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5c4c3aecd4a04"/>
  </p:sldMasterIdLst>
  <p:sldIdLst>
    <p:sldId xmlns:r="http://schemas.openxmlformats.org/officeDocument/2006/relationships" id="256" r:id="Rf7091d6d2bda454e"/>
    <p:sldId xmlns:r="http://schemas.openxmlformats.org/officeDocument/2006/relationships" id="257" r:id="Ra92cdc62b8b446db"/>
    <p:sldId xmlns:r="http://schemas.openxmlformats.org/officeDocument/2006/relationships" id="258" r:id="R1fd80c41ebfb48a5"/>
    <p:sldId xmlns:r="http://schemas.openxmlformats.org/officeDocument/2006/relationships" id="259" r:id="R05de0b7fce2f49cc"/>
    <p:sldId xmlns:r="http://schemas.openxmlformats.org/officeDocument/2006/relationships" id="260" r:id="R46d536ffd5f64ffd"/>
    <p:sldId xmlns:r="http://schemas.openxmlformats.org/officeDocument/2006/relationships" id="261" r:id="R763c9298bc2f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5c4c3aecd4a04" /><Relationship Type="http://schemas.openxmlformats.org/officeDocument/2006/relationships/slide" Target="/ppt/slides/slide1.xml" Id="Rf7091d6d2bda454e" /><Relationship Type="http://schemas.openxmlformats.org/officeDocument/2006/relationships/slide" Target="/ppt/slides/slide2.xml" Id="Ra92cdc62b8b446db" /><Relationship Type="http://schemas.openxmlformats.org/officeDocument/2006/relationships/slide" Target="/ppt/slides/slide3.xml" Id="R1fd80c41ebfb48a5" /><Relationship Type="http://schemas.openxmlformats.org/officeDocument/2006/relationships/slide" Target="/ppt/slides/slide4.xml" Id="R05de0b7fce2f49cc" /><Relationship Type="http://schemas.openxmlformats.org/officeDocument/2006/relationships/slide" Target="/ppt/slides/slide5.xml" Id="R46d536ffd5f64ffd" /><Relationship Type="http://schemas.openxmlformats.org/officeDocument/2006/relationships/slide" Target="/ppt/slides/slide6.xml" Id="R763c9298bc2f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82bdf690b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8c5440064a88" /><Relationship Type="http://schemas.openxmlformats.org/officeDocument/2006/relationships/theme" Target="/ppt/slideMasters/theme/theme1.xml" Id="R0cb5d1a1b75f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38c544006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eceaeea4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8167b3402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a0a0867ff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3d5035a8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b27f4fde1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a9e0849a2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