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452304361643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db64fd32084933"/>
  </p:sldMasterIdLst>
  <p:sldIdLst>
    <p:sldId xmlns:r="http://schemas.openxmlformats.org/officeDocument/2006/relationships" id="256" r:id="R7f180703aa094fa7"/>
    <p:sldId xmlns:r="http://schemas.openxmlformats.org/officeDocument/2006/relationships" id="257" r:id="Ra4ae06f725a94074"/>
    <p:sldId xmlns:r="http://schemas.openxmlformats.org/officeDocument/2006/relationships" id="258" r:id="R06d148838cab4741"/>
    <p:sldId xmlns:r="http://schemas.openxmlformats.org/officeDocument/2006/relationships" id="259" r:id="R1a47b45df8ca49be"/>
    <p:sldId xmlns:r="http://schemas.openxmlformats.org/officeDocument/2006/relationships" id="260" r:id="Rfc010770b8674085"/>
    <p:sldId xmlns:r="http://schemas.openxmlformats.org/officeDocument/2006/relationships" id="261" r:id="Ra791a44791134cf9"/>
    <p:sldId xmlns:r="http://schemas.openxmlformats.org/officeDocument/2006/relationships" id="262" r:id="R44583798d73c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db64fd32084933" /><Relationship Type="http://schemas.openxmlformats.org/officeDocument/2006/relationships/slide" Target="/ppt/slides/slide1.xml" Id="R7f180703aa094fa7" /><Relationship Type="http://schemas.openxmlformats.org/officeDocument/2006/relationships/slide" Target="/ppt/slides/slide2.xml" Id="Ra4ae06f725a94074" /><Relationship Type="http://schemas.openxmlformats.org/officeDocument/2006/relationships/slide" Target="/ppt/slides/slide3.xml" Id="R06d148838cab4741" /><Relationship Type="http://schemas.openxmlformats.org/officeDocument/2006/relationships/slide" Target="/ppt/slides/slide4.xml" Id="R1a47b45df8ca49be" /><Relationship Type="http://schemas.openxmlformats.org/officeDocument/2006/relationships/slide" Target="/ppt/slides/slide5.xml" Id="Rfc010770b8674085" /><Relationship Type="http://schemas.openxmlformats.org/officeDocument/2006/relationships/slide" Target="/ppt/slides/slide6.xml" Id="Ra791a44791134cf9" /><Relationship Type="http://schemas.openxmlformats.org/officeDocument/2006/relationships/slide" Target="/ppt/slides/slide7.xml" Id="R44583798d73c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cf5774e470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bca4187cb426c" /><Relationship Type="http://schemas.openxmlformats.org/officeDocument/2006/relationships/theme" Target="/ppt/slideMasters/theme/theme1.xml" Id="R23023b88a9a347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bca4187cb42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2b977ac38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d57954344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2513df6a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9e5c312f2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af361c044e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799c801394e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42c24609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MEHREN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4 402 850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4 695 683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Sokkaveien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terje@mehrenrevisjon.no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www.mehrenrevisjon.no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986 191 348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MEHREN REVISJON AS</a:t>
            </a:r>
          </a:p>
        </p:txBody>
      </p:sp>
    </p:spTree>
  </p:cSld>
  <p:clrMapOvr>
    <a:masterClrMapping xmlns:a="http://schemas.openxmlformats.org/drawingml/2006/main"/>
  </p:clrMapOvr>
</p:sld>
</file>