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7d775b7ad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8fb32c2124ad1"/>
  </p:sldMasterIdLst>
  <p:sldIdLst>
    <p:sldId xmlns:r="http://schemas.openxmlformats.org/officeDocument/2006/relationships" id="256" r:id="R3c65057ec4f44331"/>
    <p:sldId xmlns:r="http://schemas.openxmlformats.org/officeDocument/2006/relationships" id="257" r:id="Rd14b60748f5f4bc8"/>
    <p:sldId xmlns:r="http://schemas.openxmlformats.org/officeDocument/2006/relationships" id="258" r:id="Re373f487827e4a3d"/>
    <p:sldId xmlns:r="http://schemas.openxmlformats.org/officeDocument/2006/relationships" id="259" r:id="Rf8c71bf1eace4142"/>
    <p:sldId xmlns:r="http://schemas.openxmlformats.org/officeDocument/2006/relationships" id="260" r:id="R6467d711bb894c6c"/>
    <p:sldId xmlns:r="http://schemas.openxmlformats.org/officeDocument/2006/relationships" id="261" r:id="Rd76e8d032aea4514"/>
    <p:sldId xmlns:r="http://schemas.openxmlformats.org/officeDocument/2006/relationships" id="262" r:id="R824291af808c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8fb32c2124ad1" /><Relationship Type="http://schemas.openxmlformats.org/officeDocument/2006/relationships/slide" Target="/ppt/slides/slide1.xml" Id="R3c65057ec4f44331" /><Relationship Type="http://schemas.openxmlformats.org/officeDocument/2006/relationships/slide" Target="/ppt/slides/slide2.xml" Id="Rd14b60748f5f4bc8" /><Relationship Type="http://schemas.openxmlformats.org/officeDocument/2006/relationships/slide" Target="/ppt/slides/slide3.xml" Id="Re373f487827e4a3d" /><Relationship Type="http://schemas.openxmlformats.org/officeDocument/2006/relationships/slide" Target="/ppt/slides/slide4.xml" Id="Rf8c71bf1eace4142" /><Relationship Type="http://schemas.openxmlformats.org/officeDocument/2006/relationships/slide" Target="/ppt/slides/slide5.xml" Id="R6467d711bb894c6c" /><Relationship Type="http://schemas.openxmlformats.org/officeDocument/2006/relationships/slide" Target="/ppt/slides/slide6.xml" Id="Rd76e8d032aea4514" /><Relationship Type="http://schemas.openxmlformats.org/officeDocument/2006/relationships/slide" Target="/ppt/slides/slide7.xml" Id="R824291af808c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6b128f1a4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4cb346a1459e" /><Relationship Type="http://schemas.openxmlformats.org/officeDocument/2006/relationships/theme" Target="/ppt/slideMasters/theme/theme1.xml" Id="Re1643b6f1147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94cb346a1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cddced38f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a92bdd0c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95dd1674343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18da598694f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b74e8a40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55dfe303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6e6dde0d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KATALYZATOR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KATALYZATOR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KATALYZATOR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KATALYZATOR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KATALYZATOR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KATALYZATOR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1 549 159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8 359 977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KATALYZATOR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CHRISTENSEN ØSTVOLD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ANDRE OLSEN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KATALYZATOR HOLDING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KATALYZATOR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986 184 856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KATALYZATOR HOLDING AS</a:t>
            </a:r>
          </a:p>
        </p:txBody>
      </p:sp>
    </p:spTree>
  </p:cSld>
  <p:clrMapOvr>
    <a:masterClrMapping xmlns:a="http://schemas.openxmlformats.org/drawingml/2006/main"/>
  </p:clrMapOvr>
</p:sld>
</file>