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1f9c0a014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8b7b9d76f4ec4"/>
  </p:sldMasterIdLst>
  <p:sldIdLst>
    <p:sldId xmlns:r="http://schemas.openxmlformats.org/officeDocument/2006/relationships" id="256" r:id="Rfa49260de27c4eac"/>
    <p:sldId xmlns:r="http://schemas.openxmlformats.org/officeDocument/2006/relationships" id="257" r:id="R33de8f56fca2405d"/>
    <p:sldId xmlns:r="http://schemas.openxmlformats.org/officeDocument/2006/relationships" id="258" r:id="R26ccb56779214e0d"/>
    <p:sldId xmlns:r="http://schemas.openxmlformats.org/officeDocument/2006/relationships" id="259" r:id="Ra6b12a92d6b040a1"/>
    <p:sldId xmlns:r="http://schemas.openxmlformats.org/officeDocument/2006/relationships" id="260" r:id="R7f25f3661f564d16"/>
    <p:sldId xmlns:r="http://schemas.openxmlformats.org/officeDocument/2006/relationships" id="261" r:id="Racd7c4ef77f44504"/>
    <p:sldId xmlns:r="http://schemas.openxmlformats.org/officeDocument/2006/relationships" id="262" r:id="R26c09d02b2eb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8b7b9d76f4ec4" /><Relationship Type="http://schemas.openxmlformats.org/officeDocument/2006/relationships/slide" Target="/ppt/slides/slide1.xml" Id="Rfa49260de27c4eac" /><Relationship Type="http://schemas.openxmlformats.org/officeDocument/2006/relationships/slide" Target="/ppt/slides/slide2.xml" Id="R33de8f56fca2405d" /><Relationship Type="http://schemas.openxmlformats.org/officeDocument/2006/relationships/slide" Target="/ppt/slides/slide3.xml" Id="R26ccb56779214e0d" /><Relationship Type="http://schemas.openxmlformats.org/officeDocument/2006/relationships/slide" Target="/ppt/slides/slide4.xml" Id="Ra6b12a92d6b040a1" /><Relationship Type="http://schemas.openxmlformats.org/officeDocument/2006/relationships/slide" Target="/ppt/slides/slide5.xml" Id="R7f25f3661f564d16" /><Relationship Type="http://schemas.openxmlformats.org/officeDocument/2006/relationships/slide" Target="/ppt/slides/slide6.xml" Id="Racd7c4ef77f44504" /><Relationship Type="http://schemas.openxmlformats.org/officeDocument/2006/relationships/slide" Target="/ppt/slides/slide7.xml" Id="R26c09d02b2eb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79255e9a3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709ab85d48f2" /><Relationship Type="http://schemas.openxmlformats.org/officeDocument/2006/relationships/theme" Target="/ppt/slideMasters/theme/theme1.xml" Id="R59f192c5490d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9709ab85d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fe2321f0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22f576db6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8ee21152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33ecf56748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cf8f8607d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b2618a82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9104b403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SLETHAUG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EIENDOM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26 988 374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TORILL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VIBEKE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03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986 175 741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