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a962ba3e914b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74a3233a604591"/>
  </p:sldMasterIdLst>
  <p:sldIdLst>
    <p:sldId xmlns:r="http://schemas.openxmlformats.org/officeDocument/2006/relationships" id="256" r:id="R5d5054d4f68948fe"/>
    <p:sldId xmlns:r="http://schemas.openxmlformats.org/officeDocument/2006/relationships" id="257" r:id="R5e2ebef8eeb84098"/>
    <p:sldId xmlns:r="http://schemas.openxmlformats.org/officeDocument/2006/relationships" id="258" r:id="R2edab48659924380"/>
    <p:sldId xmlns:r="http://schemas.openxmlformats.org/officeDocument/2006/relationships" id="259" r:id="R0c991c7ed7e8469d"/>
    <p:sldId xmlns:r="http://schemas.openxmlformats.org/officeDocument/2006/relationships" id="260" r:id="R9c1e3bfec163454a"/>
    <p:sldId xmlns:r="http://schemas.openxmlformats.org/officeDocument/2006/relationships" id="261" r:id="R0fb248a28d864b3b"/>
    <p:sldId xmlns:r="http://schemas.openxmlformats.org/officeDocument/2006/relationships" id="262" r:id="Rb0fbb5494c1246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74a3233a604591" /><Relationship Type="http://schemas.openxmlformats.org/officeDocument/2006/relationships/slide" Target="/ppt/slides/slide1.xml" Id="R5d5054d4f68948fe" /><Relationship Type="http://schemas.openxmlformats.org/officeDocument/2006/relationships/slide" Target="/ppt/slides/slide2.xml" Id="R5e2ebef8eeb84098" /><Relationship Type="http://schemas.openxmlformats.org/officeDocument/2006/relationships/slide" Target="/ppt/slides/slide3.xml" Id="R2edab48659924380" /><Relationship Type="http://schemas.openxmlformats.org/officeDocument/2006/relationships/slide" Target="/ppt/slides/slide4.xml" Id="R0c991c7ed7e8469d" /><Relationship Type="http://schemas.openxmlformats.org/officeDocument/2006/relationships/slide" Target="/ppt/slides/slide5.xml" Id="R9c1e3bfec163454a" /><Relationship Type="http://schemas.openxmlformats.org/officeDocument/2006/relationships/slide" Target="/ppt/slides/slide6.xml" Id="R0fb248a28d864b3b" /><Relationship Type="http://schemas.openxmlformats.org/officeDocument/2006/relationships/slide" Target="/ppt/slides/slide7.xml" Id="Rb0fbb5494c1246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6b884285934c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a332378d34e91" /><Relationship Type="http://schemas.openxmlformats.org/officeDocument/2006/relationships/theme" Target="/ppt/slideMasters/theme/theme1.xml" Id="R20d64558f31d4c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5a332378d34e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6411ba34142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044e8ba2e46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a5e8060ba4a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4515ee6a44b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d61c88c9843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e6c8189c840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343d3cf6f45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HETLANDHUS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HETLANDHUS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11 811 283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11 800 229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OBOS BLOCK WATNE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Hammersborg torg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986 157 913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