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067787e9546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eb4941ec154ebc"/>
  </p:sldMasterIdLst>
  <p:sldIdLst>
    <p:sldId xmlns:r="http://schemas.openxmlformats.org/officeDocument/2006/relationships" id="256" r:id="Rf9d224fa084d4ebc"/>
    <p:sldId xmlns:r="http://schemas.openxmlformats.org/officeDocument/2006/relationships" id="257" r:id="R9ee072f9db8b4176"/>
    <p:sldId xmlns:r="http://schemas.openxmlformats.org/officeDocument/2006/relationships" id="258" r:id="R735510cd9d494eda"/>
    <p:sldId xmlns:r="http://schemas.openxmlformats.org/officeDocument/2006/relationships" id="259" r:id="Re1397aa35ac8469a"/>
    <p:sldId xmlns:r="http://schemas.openxmlformats.org/officeDocument/2006/relationships" id="260" r:id="Rbd9ea70c5b2e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b4941ec154ebc" /><Relationship Type="http://schemas.openxmlformats.org/officeDocument/2006/relationships/slide" Target="/ppt/slides/slide1.xml" Id="Rf9d224fa084d4ebc" /><Relationship Type="http://schemas.openxmlformats.org/officeDocument/2006/relationships/slide" Target="/ppt/slides/slide2.xml" Id="R9ee072f9db8b4176" /><Relationship Type="http://schemas.openxmlformats.org/officeDocument/2006/relationships/slide" Target="/ppt/slides/slide3.xml" Id="R735510cd9d494eda" /><Relationship Type="http://schemas.openxmlformats.org/officeDocument/2006/relationships/slide" Target="/ppt/slides/slide4.xml" Id="Re1397aa35ac8469a" /><Relationship Type="http://schemas.openxmlformats.org/officeDocument/2006/relationships/slide" Target="/ppt/slides/slide5.xml" Id="Rbd9ea70c5b2e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6fe90adeb48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3f06f6dcf47e3" /><Relationship Type="http://schemas.openxmlformats.org/officeDocument/2006/relationships/theme" Target="/ppt/slideMasters/theme/theme1.xml" Id="Re33404d4dfd043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f3f06f6dcf47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3697b839c46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8de92d8964f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8890b1fa947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69c7038ed44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dc0c2fd0547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