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4f1eb459548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9293bfdae4b16"/>
  </p:sldMasterIdLst>
  <p:sldIdLst>
    <p:sldId xmlns:r="http://schemas.openxmlformats.org/officeDocument/2006/relationships" id="256" r:id="R0552ea56ff2d4f0e"/>
    <p:sldId xmlns:r="http://schemas.openxmlformats.org/officeDocument/2006/relationships" id="257" r:id="Rda356092d3d1426f"/>
    <p:sldId xmlns:r="http://schemas.openxmlformats.org/officeDocument/2006/relationships" id="258" r:id="R2cbbcf38657b4fb2"/>
    <p:sldId xmlns:r="http://schemas.openxmlformats.org/officeDocument/2006/relationships" id="259" r:id="R2af002181564489e"/>
    <p:sldId xmlns:r="http://schemas.openxmlformats.org/officeDocument/2006/relationships" id="260" r:id="Rafec0958bf6a4f03"/>
    <p:sldId xmlns:r="http://schemas.openxmlformats.org/officeDocument/2006/relationships" id="261" r:id="R6efa9ec56e914ae8"/>
    <p:sldId xmlns:r="http://schemas.openxmlformats.org/officeDocument/2006/relationships" id="262" r:id="Rb4bb3780c002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9293bfdae4b16" /><Relationship Type="http://schemas.openxmlformats.org/officeDocument/2006/relationships/slide" Target="/ppt/slides/slide1.xml" Id="R0552ea56ff2d4f0e" /><Relationship Type="http://schemas.openxmlformats.org/officeDocument/2006/relationships/slide" Target="/ppt/slides/slide2.xml" Id="Rda356092d3d1426f" /><Relationship Type="http://schemas.openxmlformats.org/officeDocument/2006/relationships/slide" Target="/ppt/slides/slide3.xml" Id="R2cbbcf38657b4fb2" /><Relationship Type="http://schemas.openxmlformats.org/officeDocument/2006/relationships/slide" Target="/ppt/slides/slide4.xml" Id="R2af002181564489e" /><Relationship Type="http://schemas.openxmlformats.org/officeDocument/2006/relationships/slide" Target="/ppt/slides/slide5.xml" Id="Rafec0958bf6a4f03" /><Relationship Type="http://schemas.openxmlformats.org/officeDocument/2006/relationships/slide" Target="/ppt/slides/slide6.xml" Id="R6efa9ec56e914ae8" /><Relationship Type="http://schemas.openxmlformats.org/officeDocument/2006/relationships/slide" Target="/ppt/slides/slide7.xml" Id="Rb4bb3780c002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7819f543a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fc13b0201461d" /><Relationship Type="http://schemas.openxmlformats.org/officeDocument/2006/relationships/theme" Target="/ppt/slideMasters/theme/theme1.xml" Id="Rfa5f52d26b92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fc13b0201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6ddc192eb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de3538915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700ad4c14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35f658f4b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f405195f7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8b6729d4c4a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62d4f2c5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