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acd44912c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780dc52d440a0"/>
  </p:sldMasterIdLst>
  <p:sldIdLst>
    <p:sldId xmlns:r="http://schemas.openxmlformats.org/officeDocument/2006/relationships" id="256" r:id="R341b731c31984be3"/>
    <p:sldId xmlns:r="http://schemas.openxmlformats.org/officeDocument/2006/relationships" id="257" r:id="Rab2f06fdb7ba47e2"/>
    <p:sldId xmlns:r="http://schemas.openxmlformats.org/officeDocument/2006/relationships" id="258" r:id="R1f1d525b68a143c7"/>
    <p:sldId xmlns:r="http://schemas.openxmlformats.org/officeDocument/2006/relationships" id="259" r:id="Reca478f1019e45ce"/>
    <p:sldId xmlns:r="http://schemas.openxmlformats.org/officeDocument/2006/relationships" id="260" r:id="Rdcdaa5c358ff45f5"/>
    <p:sldId xmlns:r="http://schemas.openxmlformats.org/officeDocument/2006/relationships" id="261" r:id="R84f630fd3779431c"/>
    <p:sldId xmlns:r="http://schemas.openxmlformats.org/officeDocument/2006/relationships" id="262" r:id="R7e15f2000eca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780dc52d440a0" /><Relationship Type="http://schemas.openxmlformats.org/officeDocument/2006/relationships/slide" Target="/ppt/slides/slide1.xml" Id="R341b731c31984be3" /><Relationship Type="http://schemas.openxmlformats.org/officeDocument/2006/relationships/slide" Target="/ppt/slides/slide2.xml" Id="Rab2f06fdb7ba47e2" /><Relationship Type="http://schemas.openxmlformats.org/officeDocument/2006/relationships/slide" Target="/ppt/slides/slide3.xml" Id="R1f1d525b68a143c7" /><Relationship Type="http://schemas.openxmlformats.org/officeDocument/2006/relationships/slide" Target="/ppt/slides/slide4.xml" Id="Reca478f1019e45ce" /><Relationship Type="http://schemas.openxmlformats.org/officeDocument/2006/relationships/slide" Target="/ppt/slides/slide5.xml" Id="Rdcdaa5c358ff45f5" /><Relationship Type="http://schemas.openxmlformats.org/officeDocument/2006/relationships/slide" Target="/ppt/slides/slide6.xml" Id="R84f630fd3779431c" /><Relationship Type="http://schemas.openxmlformats.org/officeDocument/2006/relationships/slide" Target="/ppt/slides/slide7.xml" Id="R7e15f2000eca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65d1a7e50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cfa0617704927" /><Relationship Type="http://schemas.openxmlformats.org/officeDocument/2006/relationships/theme" Target="/ppt/slideMasters/theme/theme1.xml" Id="R8113271d5034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cfa061770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5d5c2e92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ab3ee254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8b47a42a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d79709a48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cf0e9087a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5ffa55367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6b47fad2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