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5f01b6c7e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a5c5dd175403d"/>
  </p:sldMasterIdLst>
  <p:sldIdLst>
    <p:sldId xmlns:r="http://schemas.openxmlformats.org/officeDocument/2006/relationships" id="256" r:id="R6b8169fdce654f5f"/>
    <p:sldId xmlns:r="http://schemas.openxmlformats.org/officeDocument/2006/relationships" id="257" r:id="R4b169b12a7034e45"/>
    <p:sldId xmlns:r="http://schemas.openxmlformats.org/officeDocument/2006/relationships" id="258" r:id="R536841c840b546c2"/>
    <p:sldId xmlns:r="http://schemas.openxmlformats.org/officeDocument/2006/relationships" id="259" r:id="Rcf04a17a78ef4670"/>
    <p:sldId xmlns:r="http://schemas.openxmlformats.org/officeDocument/2006/relationships" id="260" r:id="R3976a520c42d4978"/>
    <p:sldId xmlns:r="http://schemas.openxmlformats.org/officeDocument/2006/relationships" id="261" r:id="R440ed05cc1da4af1"/>
    <p:sldId xmlns:r="http://schemas.openxmlformats.org/officeDocument/2006/relationships" id="262" r:id="Ree284bc43009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a5c5dd175403d" /><Relationship Type="http://schemas.openxmlformats.org/officeDocument/2006/relationships/slide" Target="/ppt/slides/slide1.xml" Id="R6b8169fdce654f5f" /><Relationship Type="http://schemas.openxmlformats.org/officeDocument/2006/relationships/slide" Target="/ppt/slides/slide2.xml" Id="R4b169b12a7034e45" /><Relationship Type="http://schemas.openxmlformats.org/officeDocument/2006/relationships/slide" Target="/ppt/slides/slide3.xml" Id="R536841c840b546c2" /><Relationship Type="http://schemas.openxmlformats.org/officeDocument/2006/relationships/slide" Target="/ppt/slides/slide4.xml" Id="Rcf04a17a78ef4670" /><Relationship Type="http://schemas.openxmlformats.org/officeDocument/2006/relationships/slide" Target="/ppt/slides/slide5.xml" Id="R3976a520c42d4978" /><Relationship Type="http://schemas.openxmlformats.org/officeDocument/2006/relationships/slide" Target="/ppt/slides/slide6.xml" Id="R440ed05cc1da4af1" /><Relationship Type="http://schemas.openxmlformats.org/officeDocument/2006/relationships/slide" Target="/ppt/slides/slide7.xml" Id="Ree284bc43009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1c780c7eb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f0616f414a03" /><Relationship Type="http://schemas.openxmlformats.org/officeDocument/2006/relationships/theme" Target="/ppt/slideMasters/theme/theme1.xml" Id="R9904e409efb4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df0616f41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2f5bf1a6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976e2bd5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77af27ee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6b0a6ad4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7e952182b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18c72426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0d6c84b05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