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a98af4e31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e83bc7288489c"/>
  </p:sldMasterIdLst>
  <p:sldIdLst>
    <p:sldId xmlns:r="http://schemas.openxmlformats.org/officeDocument/2006/relationships" id="256" r:id="Rbc4e9707b02749e4"/>
    <p:sldId xmlns:r="http://schemas.openxmlformats.org/officeDocument/2006/relationships" id="257" r:id="Rec980a238c864ba6"/>
    <p:sldId xmlns:r="http://schemas.openxmlformats.org/officeDocument/2006/relationships" id="258" r:id="R969f7ab354564c94"/>
    <p:sldId xmlns:r="http://schemas.openxmlformats.org/officeDocument/2006/relationships" id="259" r:id="R8273312c672d413d"/>
    <p:sldId xmlns:r="http://schemas.openxmlformats.org/officeDocument/2006/relationships" id="260" r:id="Rc22ce522d797408e"/>
    <p:sldId xmlns:r="http://schemas.openxmlformats.org/officeDocument/2006/relationships" id="261" r:id="R245cdcbb75a0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e83bc7288489c" /><Relationship Type="http://schemas.openxmlformats.org/officeDocument/2006/relationships/slide" Target="/ppt/slides/slide1.xml" Id="Rbc4e9707b02749e4" /><Relationship Type="http://schemas.openxmlformats.org/officeDocument/2006/relationships/slide" Target="/ppt/slides/slide2.xml" Id="Rec980a238c864ba6" /><Relationship Type="http://schemas.openxmlformats.org/officeDocument/2006/relationships/slide" Target="/ppt/slides/slide3.xml" Id="R969f7ab354564c94" /><Relationship Type="http://schemas.openxmlformats.org/officeDocument/2006/relationships/slide" Target="/ppt/slides/slide4.xml" Id="R8273312c672d413d" /><Relationship Type="http://schemas.openxmlformats.org/officeDocument/2006/relationships/slide" Target="/ppt/slides/slide5.xml" Id="Rc22ce522d797408e" /><Relationship Type="http://schemas.openxmlformats.org/officeDocument/2006/relationships/slide" Target="/ppt/slides/slide6.xml" Id="R245cdcbb75a0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fb578a557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651dd4bc46cf" /><Relationship Type="http://schemas.openxmlformats.org/officeDocument/2006/relationships/theme" Target="/ppt/slideMasters/theme/theme1.xml" Id="R50c6fc2f8653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2651dd4bc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7823a2980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f5383ad09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08c327b3f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6ff401138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2c8dcd395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deec672d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