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e317b38f5e41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08bd6a3fe44aba"/>
  </p:sldMasterIdLst>
  <p:sldIdLst>
    <p:sldId xmlns:r="http://schemas.openxmlformats.org/officeDocument/2006/relationships" id="256" r:id="Reec264ad984a4e30"/>
    <p:sldId xmlns:r="http://schemas.openxmlformats.org/officeDocument/2006/relationships" id="257" r:id="Rb6448b100ef04811"/>
    <p:sldId xmlns:r="http://schemas.openxmlformats.org/officeDocument/2006/relationships" id="258" r:id="Rd0b316362ecf4674"/>
    <p:sldId xmlns:r="http://schemas.openxmlformats.org/officeDocument/2006/relationships" id="259" r:id="Rdb5b22d022314e8a"/>
    <p:sldId xmlns:r="http://schemas.openxmlformats.org/officeDocument/2006/relationships" id="260" r:id="R773bb1f4cf3342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08bd6a3fe44aba" /><Relationship Type="http://schemas.openxmlformats.org/officeDocument/2006/relationships/slide" Target="/ppt/slides/slide1.xml" Id="Reec264ad984a4e30" /><Relationship Type="http://schemas.openxmlformats.org/officeDocument/2006/relationships/slide" Target="/ppt/slides/slide2.xml" Id="Rb6448b100ef04811" /><Relationship Type="http://schemas.openxmlformats.org/officeDocument/2006/relationships/slide" Target="/ppt/slides/slide3.xml" Id="Rd0b316362ecf4674" /><Relationship Type="http://schemas.openxmlformats.org/officeDocument/2006/relationships/slide" Target="/ppt/slides/slide4.xml" Id="Rdb5b22d022314e8a" /><Relationship Type="http://schemas.openxmlformats.org/officeDocument/2006/relationships/slide" Target="/ppt/slides/slide5.xml" Id="R773bb1f4cf3342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ff2b39ba5f48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0ebf1ddb24380" /><Relationship Type="http://schemas.openxmlformats.org/officeDocument/2006/relationships/theme" Target="/ppt/slideMasters/theme/theme1.xml" Id="R183345a14aa44e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70ebf1ddb243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cc079adba46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240e1a67e4b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2b40b2f0f4b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b02478b6d44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0b678fd4349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ENTUR LANDSFORENING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ENTUR LANDSFORENING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ENTUR LANDSFORENING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ENTUR LANDSFORENING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ENTUR LANDSFORENING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ENTUR LANDSFORENING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axel.fjeld@entur.org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985 515 832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ENTUR LANDSFORENING</a:t>
            </a:r>
          </a:p>
        </p:txBody>
      </p:sp>
    </p:spTree>
  </p:cSld>
  <p:clrMapOvr>
    <a:masterClrMapping xmlns:a="http://schemas.openxmlformats.org/drawingml/2006/main"/>
  </p:clrMapOvr>
</p:sld>
</file>