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92deabd3c0848f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601bb4966964d0c"/>
  </p:sldMasterIdLst>
  <p:sldIdLst>
    <p:sldId xmlns:r="http://schemas.openxmlformats.org/officeDocument/2006/relationships" id="256" r:id="Rd11172b0d13b45b1"/>
    <p:sldId xmlns:r="http://schemas.openxmlformats.org/officeDocument/2006/relationships" id="257" r:id="Rab687998ef284879"/>
    <p:sldId xmlns:r="http://schemas.openxmlformats.org/officeDocument/2006/relationships" id="258" r:id="Rfbc6605d19634983"/>
    <p:sldId xmlns:r="http://schemas.openxmlformats.org/officeDocument/2006/relationships" id="259" r:id="R4de2f6fa4dda462b"/>
    <p:sldId xmlns:r="http://schemas.openxmlformats.org/officeDocument/2006/relationships" id="260" r:id="R84ed68cb72934db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01bb4966964d0c" /><Relationship Type="http://schemas.openxmlformats.org/officeDocument/2006/relationships/slide" Target="/ppt/slides/slide1.xml" Id="Rd11172b0d13b45b1" /><Relationship Type="http://schemas.openxmlformats.org/officeDocument/2006/relationships/slide" Target="/ppt/slides/slide2.xml" Id="Rab687998ef284879" /><Relationship Type="http://schemas.openxmlformats.org/officeDocument/2006/relationships/slide" Target="/ppt/slides/slide3.xml" Id="Rfbc6605d19634983" /><Relationship Type="http://schemas.openxmlformats.org/officeDocument/2006/relationships/slide" Target="/ppt/slides/slide4.xml" Id="R4de2f6fa4dda462b" /><Relationship Type="http://schemas.openxmlformats.org/officeDocument/2006/relationships/slide" Target="/ppt/slides/slide5.xml" Id="R84ed68cb72934db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fe673c7962485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abeff482de46ac" /><Relationship Type="http://schemas.openxmlformats.org/officeDocument/2006/relationships/theme" Target="/ppt/slideMasters/theme/theme1.xml" Id="R0e7b860c347f4c2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1abeff482de46a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37c04e3b4c45e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90ca45097e4dd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81f06f5e0c486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1c50af08bd458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804fe6ba3c4cf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ADMINISTRASJONS- OG LEDELSESPERSONALETS FAGFORENING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ADMINISTRASJONS- OG LEDELSESPERSONALETS FAGFORENING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ADMINISTRASJONS- OG LEDELSESPERSONALETS FAGFORENING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ADMINISTRASJONS- OG LEDELSESPERSONALETS FAGFORENING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ADMINISTRASJONS- OG LEDELSESPERSONALETS FAGFORENING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ADMINISTRASJONS- OG LEDELSESPERSONALETS FAGFORENING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Schweigaards gate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alf_styret@Vy.no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985 514 593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ADMINISTRASJONS- OG LEDELSESPERSONALETS FAGFORENING</a:t>
            </a:r>
          </a:p>
        </p:txBody>
      </p:sp>
    </p:spTree>
  </p:cSld>
  <p:clrMapOvr>
    <a:masterClrMapping xmlns:a="http://schemas.openxmlformats.org/drawingml/2006/main"/>
  </p:clrMapOvr>
</p:sld>
</file>