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56f8c55c0b4d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0d3f0feb174535"/>
  </p:sldMasterIdLst>
  <p:sldIdLst>
    <p:sldId xmlns:r="http://schemas.openxmlformats.org/officeDocument/2006/relationships" id="256" r:id="R05638bf558d14079"/>
    <p:sldId xmlns:r="http://schemas.openxmlformats.org/officeDocument/2006/relationships" id="257" r:id="Re59a6c78541d4c1c"/>
    <p:sldId xmlns:r="http://schemas.openxmlformats.org/officeDocument/2006/relationships" id="258" r:id="Rf89c8316917c4228"/>
    <p:sldId xmlns:r="http://schemas.openxmlformats.org/officeDocument/2006/relationships" id="259" r:id="Rd8775da59c3a4e80"/>
    <p:sldId xmlns:r="http://schemas.openxmlformats.org/officeDocument/2006/relationships" id="260" r:id="R6e278103fa7f4676"/>
    <p:sldId xmlns:r="http://schemas.openxmlformats.org/officeDocument/2006/relationships" id="261" r:id="R8717b5c816d34f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0d3f0feb174535" /><Relationship Type="http://schemas.openxmlformats.org/officeDocument/2006/relationships/slide" Target="/ppt/slides/slide1.xml" Id="R05638bf558d14079" /><Relationship Type="http://schemas.openxmlformats.org/officeDocument/2006/relationships/slide" Target="/ppt/slides/slide2.xml" Id="Re59a6c78541d4c1c" /><Relationship Type="http://schemas.openxmlformats.org/officeDocument/2006/relationships/slide" Target="/ppt/slides/slide3.xml" Id="Rf89c8316917c4228" /><Relationship Type="http://schemas.openxmlformats.org/officeDocument/2006/relationships/slide" Target="/ppt/slides/slide4.xml" Id="Rd8775da59c3a4e80" /><Relationship Type="http://schemas.openxmlformats.org/officeDocument/2006/relationships/slide" Target="/ppt/slides/slide5.xml" Id="R6e278103fa7f4676" /><Relationship Type="http://schemas.openxmlformats.org/officeDocument/2006/relationships/slide" Target="/ppt/slides/slide6.xml" Id="R8717b5c816d34f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911bc0ca7b4f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92178ffd24767" /><Relationship Type="http://schemas.openxmlformats.org/officeDocument/2006/relationships/theme" Target="/ppt/slideMasters/theme/theme1.xml" Id="Rcdda48c6d6d84c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492178ffd247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f53f8889d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960a3b49b4a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5f966e2664e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afe9d963d4c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8d8faf07c49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f03ab1f2c48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MJØLKERÅEN 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MJØLKERÅEN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MJØLKERÅEN HAGE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MJØLKERÅEN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MJØLKERÅEN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MJØLKERÅEN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−375 947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−611 616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−1 321 889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18 199 148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MJØLKERÅEN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985 441 413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MJØLKERÅEN HAGE AS</a:t>
            </a:r>
          </a:p>
        </p:txBody>
      </p:sp>
    </p:spTree>
  </p:cSld>
  <p:clrMapOvr>
    <a:masterClrMapping xmlns:a="http://schemas.openxmlformats.org/drawingml/2006/main"/>
  </p:clrMapOvr>
</p:sld>
</file>