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17f6cf9ff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5cbde91524012"/>
  </p:sldMasterIdLst>
  <p:sldIdLst>
    <p:sldId xmlns:r="http://schemas.openxmlformats.org/officeDocument/2006/relationships" id="256" r:id="R0ed394949d704ea0"/>
    <p:sldId xmlns:r="http://schemas.openxmlformats.org/officeDocument/2006/relationships" id="257" r:id="R28557f20fcaa479e"/>
    <p:sldId xmlns:r="http://schemas.openxmlformats.org/officeDocument/2006/relationships" id="258" r:id="R50934d4bb0944f89"/>
    <p:sldId xmlns:r="http://schemas.openxmlformats.org/officeDocument/2006/relationships" id="259" r:id="Re33e52b60bb14a3c"/>
    <p:sldId xmlns:r="http://schemas.openxmlformats.org/officeDocument/2006/relationships" id="260" r:id="R715fee1ce2834ab3"/>
    <p:sldId xmlns:r="http://schemas.openxmlformats.org/officeDocument/2006/relationships" id="261" r:id="R53d9828db8734dc6"/>
    <p:sldId xmlns:r="http://schemas.openxmlformats.org/officeDocument/2006/relationships" id="262" r:id="R446ebfad7c99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5cbde91524012" /><Relationship Type="http://schemas.openxmlformats.org/officeDocument/2006/relationships/slide" Target="/ppt/slides/slide1.xml" Id="R0ed394949d704ea0" /><Relationship Type="http://schemas.openxmlformats.org/officeDocument/2006/relationships/slide" Target="/ppt/slides/slide2.xml" Id="R28557f20fcaa479e" /><Relationship Type="http://schemas.openxmlformats.org/officeDocument/2006/relationships/slide" Target="/ppt/slides/slide3.xml" Id="R50934d4bb0944f89" /><Relationship Type="http://schemas.openxmlformats.org/officeDocument/2006/relationships/slide" Target="/ppt/slides/slide4.xml" Id="Re33e52b60bb14a3c" /><Relationship Type="http://schemas.openxmlformats.org/officeDocument/2006/relationships/slide" Target="/ppt/slides/slide5.xml" Id="R715fee1ce2834ab3" /><Relationship Type="http://schemas.openxmlformats.org/officeDocument/2006/relationships/slide" Target="/ppt/slides/slide6.xml" Id="R53d9828db8734dc6" /><Relationship Type="http://schemas.openxmlformats.org/officeDocument/2006/relationships/slide" Target="/ppt/slides/slide7.xml" Id="R446ebfad7c99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1e597f191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150de7e89447e" /><Relationship Type="http://schemas.openxmlformats.org/officeDocument/2006/relationships/theme" Target="/ppt/slideMasters/theme/theme1.xml" Id="R12c40eb5d3a9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150de7e89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5c9c157c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d55238d3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ed0b082b0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e10024621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5460df6d7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b61514af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2bd731ce1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STRØTVET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−2 871 509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27 266 842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39 254 390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EIKRE LARSEN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GRAM LARSEN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Østbyes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