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168bffcc0445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a1582f55714eb4"/>
  </p:sldMasterIdLst>
  <p:sldIdLst>
    <p:sldId xmlns:r="http://schemas.openxmlformats.org/officeDocument/2006/relationships" id="256" r:id="Ra96e065791ef4c50"/>
    <p:sldId xmlns:r="http://schemas.openxmlformats.org/officeDocument/2006/relationships" id="257" r:id="R6a63f8f630954862"/>
    <p:sldId xmlns:r="http://schemas.openxmlformats.org/officeDocument/2006/relationships" id="258" r:id="R9273ff0a7f694292"/>
    <p:sldId xmlns:r="http://schemas.openxmlformats.org/officeDocument/2006/relationships" id="259" r:id="R878ac0d80f3e44af"/>
    <p:sldId xmlns:r="http://schemas.openxmlformats.org/officeDocument/2006/relationships" id="260" r:id="R88cbf40964f84159"/>
    <p:sldId xmlns:r="http://schemas.openxmlformats.org/officeDocument/2006/relationships" id="261" r:id="R7428bb47236b4e21"/>
    <p:sldId xmlns:r="http://schemas.openxmlformats.org/officeDocument/2006/relationships" id="262" r:id="R9daab65bac5343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a1582f55714eb4" /><Relationship Type="http://schemas.openxmlformats.org/officeDocument/2006/relationships/slide" Target="/ppt/slides/slide1.xml" Id="Ra96e065791ef4c50" /><Relationship Type="http://schemas.openxmlformats.org/officeDocument/2006/relationships/slide" Target="/ppt/slides/slide2.xml" Id="R6a63f8f630954862" /><Relationship Type="http://schemas.openxmlformats.org/officeDocument/2006/relationships/slide" Target="/ppt/slides/slide3.xml" Id="R9273ff0a7f694292" /><Relationship Type="http://schemas.openxmlformats.org/officeDocument/2006/relationships/slide" Target="/ppt/slides/slide4.xml" Id="R878ac0d80f3e44af" /><Relationship Type="http://schemas.openxmlformats.org/officeDocument/2006/relationships/slide" Target="/ppt/slides/slide5.xml" Id="R88cbf40964f84159" /><Relationship Type="http://schemas.openxmlformats.org/officeDocument/2006/relationships/slide" Target="/ppt/slides/slide6.xml" Id="R7428bb47236b4e21" /><Relationship Type="http://schemas.openxmlformats.org/officeDocument/2006/relationships/slide" Target="/ppt/slides/slide7.xml" Id="R9daab65bac5343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f8f089a9442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583356e4f4d6c" /><Relationship Type="http://schemas.openxmlformats.org/officeDocument/2006/relationships/theme" Target="/ppt/slideMasters/theme/theme1.xml" Id="R415afea9ea164f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f583356e4f4d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2124dfc994f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bee2f21f743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98b3158e84f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94e2bb51a43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f3a1fa58547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c10ec0f4749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de486541445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FÆRDER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FÆRDER PROSJEKT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−1 807 470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22 850 129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141 479 000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142 303 039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HOVDE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Vestliveien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www.FincaMarbella.com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985 369 496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PROSJEKT AS</a:t>
            </a:r>
          </a:p>
        </p:txBody>
      </p:sp>
    </p:spTree>
  </p:cSld>
  <p:clrMapOvr>
    <a:masterClrMapping xmlns:a="http://schemas.openxmlformats.org/drawingml/2006/main"/>
  </p:clrMapOvr>
</p:sld>
</file>