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0e91f4587642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8599dd5fdd4838"/>
  </p:sldMasterIdLst>
  <p:sldIdLst>
    <p:sldId xmlns:r="http://schemas.openxmlformats.org/officeDocument/2006/relationships" id="256" r:id="R8ff53264820c4f16"/>
    <p:sldId xmlns:r="http://schemas.openxmlformats.org/officeDocument/2006/relationships" id="257" r:id="Ra83d711234224183"/>
    <p:sldId xmlns:r="http://schemas.openxmlformats.org/officeDocument/2006/relationships" id="258" r:id="Rc9f371fa9e5a4cbd"/>
    <p:sldId xmlns:r="http://schemas.openxmlformats.org/officeDocument/2006/relationships" id="259" r:id="R6c22945f7a6445cd"/>
    <p:sldId xmlns:r="http://schemas.openxmlformats.org/officeDocument/2006/relationships" id="260" r:id="Rdfe73a2762074583"/>
    <p:sldId xmlns:r="http://schemas.openxmlformats.org/officeDocument/2006/relationships" id="261" r:id="R4fbeebdc8f0240d4"/>
    <p:sldId xmlns:r="http://schemas.openxmlformats.org/officeDocument/2006/relationships" id="262" r:id="R280dc5995cd542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599dd5fdd4838" /><Relationship Type="http://schemas.openxmlformats.org/officeDocument/2006/relationships/slide" Target="/ppt/slides/slide1.xml" Id="R8ff53264820c4f16" /><Relationship Type="http://schemas.openxmlformats.org/officeDocument/2006/relationships/slide" Target="/ppt/slides/slide2.xml" Id="Ra83d711234224183" /><Relationship Type="http://schemas.openxmlformats.org/officeDocument/2006/relationships/slide" Target="/ppt/slides/slide3.xml" Id="Rc9f371fa9e5a4cbd" /><Relationship Type="http://schemas.openxmlformats.org/officeDocument/2006/relationships/slide" Target="/ppt/slides/slide4.xml" Id="R6c22945f7a6445cd" /><Relationship Type="http://schemas.openxmlformats.org/officeDocument/2006/relationships/slide" Target="/ppt/slides/slide5.xml" Id="Rdfe73a2762074583" /><Relationship Type="http://schemas.openxmlformats.org/officeDocument/2006/relationships/slide" Target="/ppt/slides/slide6.xml" Id="R4fbeebdc8f0240d4" /><Relationship Type="http://schemas.openxmlformats.org/officeDocument/2006/relationships/slide" Target="/ppt/slides/slide7.xml" Id="R280dc5995cd542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21eb7655d42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55722051a4d3c" /><Relationship Type="http://schemas.openxmlformats.org/officeDocument/2006/relationships/theme" Target="/ppt/slideMasters/theme/theme1.xml" Id="R4602aa8c957a43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055722051a4d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ef87d9e1e4a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5d169ec7f42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c62ce2b7341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575afa9a848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d5bbf9df642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6fae8bca940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72bd9698f4d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RØR &amp; SANITÆR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RØR &amp; SANITÆR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7 963 387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351 651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373 399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3 219 729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TIV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985 299 838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