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f326581a964d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93e85b5683497c"/>
  </p:sldMasterIdLst>
  <p:sldIdLst>
    <p:sldId xmlns:r="http://schemas.openxmlformats.org/officeDocument/2006/relationships" id="256" r:id="Rf79021a48c474e16"/>
    <p:sldId xmlns:r="http://schemas.openxmlformats.org/officeDocument/2006/relationships" id="257" r:id="Rd1c50b1daa084411"/>
    <p:sldId xmlns:r="http://schemas.openxmlformats.org/officeDocument/2006/relationships" id="258" r:id="Re880efed94e247cb"/>
    <p:sldId xmlns:r="http://schemas.openxmlformats.org/officeDocument/2006/relationships" id="259" r:id="Re77d515b003942ba"/>
    <p:sldId xmlns:r="http://schemas.openxmlformats.org/officeDocument/2006/relationships" id="260" r:id="Rc143a22d879640ef"/>
    <p:sldId xmlns:r="http://schemas.openxmlformats.org/officeDocument/2006/relationships" id="261" r:id="R172a7e8ef31a43f6"/>
    <p:sldId xmlns:r="http://schemas.openxmlformats.org/officeDocument/2006/relationships" id="262" r:id="Rb5d46702d3a141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93e85b5683497c" /><Relationship Type="http://schemas.openxmlformats.org/officeDocument/2006/relationships/slide" Target="/ppt/slides/slide1.xml" Id="Rf79021a48c474e16" /><Relationship Type="http://schemas.openxmlformats.org/officeDocument/2006/relationships/slide" Target="/ppt/slides/slide2.xml" Id="Rd1c50b1daa084411" /><Relationship Type="http://schemas.openxmlformats.org/officeDocument/2006/relationships/slide" Target="/ppt/slides/slide3.xml" Id="Re880efed94e247cb" /><Relationship Type="http://schemas.openxmlformats.org/officeDocument/2006/relationships/slide" Target="/ppt/slides/slide4.xml" Id="Re77d515b003942ba" /><Relationship Type="http://schemas.openxmlformats.org/officeDocument/2006/relationships/slide" Target="/ppt/slides/slide5.xml" Id="Rc143a22d879640ef" /><Relationship Type="http://schemas.openxmlformats.org/officeDocument/2006/relationships/slide" Target="/ppt/slides/slide6.xml" Id="R172a7e8ef31a43f6" /><Relationship Type="http://schemas.openxmlformats.org/officeDocument/2006/relationships/slide" Target="/ppt/slides/slide7.xml" Id="Rb5d46702d3a141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691b04f2a247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4730ca79ef4d6b" /><Relationship Type="http://schemas.openxmlformats.org/officeDocument/2006/relationships/theme" Target="/ppt/slideMasters/theme/theme1.xml" Id="Rbd72030bc6984e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4730ca79ef4d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904155dbb4f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b9cb780c740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f6a2380ed4a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9a029570e44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5afaacc4347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75e4029d2d4c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69aa5b6a14e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SVEIN SØYLAND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SØYLAND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SØYLAND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SØYLAND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SØYLAND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SØYLAND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404 586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1 537 461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1 579 372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SØYLAND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KETIL SØYLAND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SØYLAND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SØYLAND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Aasens vei 2 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3513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12 18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985 243 786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SØYLAND AS</a:t>
            </a:r>
          </a:p>
        </p:txBody>
      </p:sp>
    </p:spTree>
  </p:cSld>
  <p:clrMapOvr>
    <a:masterClrMapping xmlns:a="http://schemas.openxmlformats.org/drawingml/2006/main"/>
  </p:clrMapOvr>
</p:sld>
</file>