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9eab7ebd574d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0f0e5fbcdf4f1b"/>
  </p:sldMasterIdLst>
  <p:sldIdLst>
    <p:sldId xmlns:r="http://schemas.openxmlformats.org/officeDocument/2006/relationships" id="256" r:id="R30f5335c06df49d5"/>
    <p:sldId xmlns:r="http://schemas.openxmlformats.org/officeDocument/2006/relationships" id="257" r:id="Rc1df461714fe4c34"/>
    <p:sldId xmlns:r="http://schemas.openxmlformats.org/officeDocument/2006/relationships" id="258" r:id="R01eddaab246248b8"/>
    <p:sldId xmlns:r="http://schemas.openxmlformats.org/officeDocument/2006/relationships" id="259" r:id="R48eb0803dcde45c7"/>
    <p:sldId xmlns:r="http://schemas.openxmlformats.org/officeDocument/2006/relationships" id="260" r:id="R399a42000b7d418d"/>
    <p:sldId xmlns:r="http://schemas.openxmlformats.org/officeDocument/2006/relationships" id="261" r:id="R4521285f8af84f2f"/>
    <p:sldId xmlns:r="http://schemas.openxmlformats.org/officeDocument/2006/relationships" id="262" r:id="Rb9adba941fc248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0f0e5fbcdf4f1b" /><Relationship Type="http://schemas.openxmlformats.org/officeDocument/2006/relationships/slide" Target="/ppt/slides/slide1.xml" Id="R30f5335c06df49d5" /><Relationship Type="http://schemas.openxmlformats.org/officeDocument/2006/relationships/slide" Target="/ppt/slides/slide2.xml" Id="Rc1df461714fe4c34" /><Relationship Type="http://schemas.openxmlformats.org/officeDocument/2006/relationships/slide" Target="/ppt/slides/slide3.xml" Id="R01eddaab246248b8" /><Relationship Type="http://schemas.openxmlformats.org/officeDocument/2006/relationships/slide" Target="/ppt/slides/slide4.xml" Id="R48eb0803dcde45c7" /><Relationship Type="http://schemas.openxmlformats.org/officeDocument/2006/relationships/slide" Target="/ppt/slides/slide5.xml" Id="R399a42000b7d418d" /><Relationship Type="http://schemas.openxmlformats.org/officeDocument/2006/relationships/slide" Target="/ppt/slides/slide6.xml" Id="R4521285f8af84f2f" /><Relationship Type="http://schemas.openxmlformats.org/officeDocument/2006/relationships/slide" Target="/ppt/slides/slide7.xml" Id="Rb9adba941fc248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31d9437a3c4d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41e497ce44553" /><Relationship Type="http://schemas.openxmlformats.org/officeDocument/2006/relationships/theme" Target="/ppt/slideMasters/theme/theme1.xml" Id="R814d32aaf07648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641e497ce445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ec9494b7343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0afcb4f5247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2ba2172a143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1278d3bc04d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2059b24054d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2ba9ff6934d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dbe26533c45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SØYLAND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SØYLAND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404 586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1 537 461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1 579 372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SØYLAND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SØYLAND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Aasens vei 2 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3513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18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985 243 786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