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941d21d6e640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b16798bb964052"/>
  </p:sldMasterIdLst>
  <p:sldIdLst>
    <p:sldId xmlns:r="http://schemas.openxmlformats.org/officeDocument/2006/relationships" id="256" r:id="R2b1a9c99761d45c3"/>
    <p:sldId xmlns:r="http://schemas.openxmlformats.org/officeDocument/2006/relationships" id="257" r:id="Rfe183bc15f7e48f8"/>
    <p:sldId xmlns:r="http://schemas.openxmlformats.org/officeDocument/2006/relationships" id="258" r:id="R5dc57229984d4891"/>
    <p:sldId xmlns:r="http://schemas.openxmlformats.org/officeDocument/2006/relationships" id="259" r:id="Rb659a5dbda5d4e2b"/>
    <p:sldId xmlns:r="http://schemas.openxmlformats.org/officeDocument/2006/relationships" id="260" r:id="R5ac657f433184328"/>
    <p:sldId xmlns:r="http://schemas.openxmlformats.org/officeDocument/2006/relationships" id="261" r:id="R7577991a7972400b"/>
    <p:sldId xmlns:r="http://schemas.openxmlformats.org/officeDocument/2006/relationships" id="262" r:id="R7eaeb9d6104c41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b16798bb964052" /><Relationship Type="http://schemas.openxmlformats.org/officeDocument/2006/relationships/slide" Target="/ppt/slides/slide1.xml" Id="R2b1a9c99761d45c3" /><Relationship Type="http://schemas.openxmlformats.org/officeDocument/2006/relationships/slide" Target="/ppt/slides/slide2.xml" Id="Rfe183bc15f7e48f8" /><Relationship Type="http://schemas.openxmlformats.org/officeDocument/2006/relationships/slide" Target="/ppt/slides/slide3.xml" Id="R5dc57229984d4891" /><Relationship Type="http://schemas.openxmlformats.org/officeDocument/2006/relationships/slide" Target="/ppt/slides/slide4.xml" Id="Rb659a5dbda5d4e2b" /><Relationship Type="http://schemas.openxmlformats.org/officeDocument/2006/relationships/slide" Target="/ppt/slides/slide5.xml" Id="R5ac657f433184328" /><Relationship Type="http://schemas.openxmlformats.org/officeDocument/2006/relationships/slide" Target="/ppt/slides/slide6.xml" Id="R7577991a7972400b" /><Relationship Type="http://schemas.openxmlformats.org/officeDocument/2006/relationships/slide" Target="/ppt/slides/slide7.xml" Id="R7eaeb9d6104c41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a4c3ca356044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7f78447c94cbc" /><Relationship Type="http://schemas.openxmlformats.org/officeDocument/2006/relationships/theme" Target="/ppt/slideMasters/theme/theme1.xml" Id="R951fe9d42e3948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37f78447c94c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fa4ccc41743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22df42a7841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27a36dab848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b8ab94efb40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062e728b049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a327f3c8342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82af6597846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MEYER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MEYER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2 964 220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9 024 889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11 297 937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RIMER CARSTEN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Søderlundmyra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985 227 306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