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c7bfcf224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481efc9154e81"/>
  </p:sldMasterIdLst>
  <p:sldIdLst>
    <p:sldId xmlns:r="http://schemas.openxmlformats.org/officeDocument/2006/relationships" id="256" r:id="R949470335cce4d6c"/>
    <p:sldId xmlns:r="http://schemas.openxmlformats.org/officeDocument/2006/relationships" id="257" r:id="Rcdabfda891d3401c"/>
    <p:sldId xmlns:r="http://schemas.openxmlformats.org/officeDocument/2006/relationships" id="258" r:id="Ra74ce61e1f4a45f6"/>
    <p:sldId xmlns:r="http://schemas.openxmlformats.org/officeDocument/2006/relationships" id="259" r:id="R5e3d09bbedbf479a"/>
    <p:sldId xmlns:r="http://schemas.openxmlformats.org/officeDocument/2006/relationships" id="260" r:id="R719676920771423c"/>
    <p:sldId xmlns:r="http://schemas.openxmlformats.org/officeDocument/2006/relationships" id="261" r:id="R1346f3d510ef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481efc9154e81" /><Relationship Type="http://schemas.openxmlformats.org/officeDocument/2006/relationships/slide" Target="/ppt/slides/slide1.xml" Id="R949470335cce4d6c" /><Relationship Type="http://schemas.openxmlformats.org/officeDocument/2006/relationships/slide" Target="/ppt/slides/slide2.xml" Id="Rcdabfda891d3401c" /><Relationship Type="http://schemas.openxmlformats.org/officeDocument/2006/relationships/slide" Target="/ppt/slides/slide3.xml" Id="Ra74ce61e1f4a45f6" /><Relationship Type="http://schemas.openxmlformats.org/officeDocument/2006/relationships/slide" Target="/ppt/slides/slide4.xml" Id="R5e3d09bbedbf479a" /><Relationship Type="http://schemas.openxmlformats.org/officeDocument/2006/relationships/slide" Target="/ppt/slides/slide5.xml" Id="R719676920771423c" /><Relationship Type="http://schemas.openxmlformats.org/officeDocument/2006/relationships/slide" Target="/ppt/slides/slide6.xml" Id="R1346f3d510ef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c1498b422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7f31d1a89488e" /><Relationship Type="http://schemas.openxmlformats.org/officeDocument/2006/relationships/theme" Target="/ppt/slideMasters/theme/theme1.xml" Id="R429b0b89c2b3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7f31d1a89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8ad91df01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99b152e34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2aa2a956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d6ff15c15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7ff6d3ed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3b452022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