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e1e6434ad5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1e5b534e04558"/>
  </p:sldMasterIdLst>
  <p:sldIdLst>
    <p:sldId xmlns:r="http://schemas.openxmlformats.org/officeDocument/2006/relationships" id="256" r:id="R38cfeb3bf53945ef"/>
    <p:sldId xmlns:r="http://schemas.openxmlformats.org/officeDocument/2006/relationships" id="257" r:id="R606e23a498c540a8"/>
    <p:sldId xmlns:r="http://schemas.openxmlformats.org/officeDocument/2006/relationships" id="258" r:id="R0868635c8c814375"/>
    <p:sldId xmlns:r="http://schemas.openxmlformats.org/officeDocument/2006/relationships" id="259" r:id="R9a6e31c748884339"/>
    <p:sldId xmlns:r="http://schemas.openxmlformats.org/officeDocument/2006/relationships" id="260" r:id="Rf778cbff9b4f4110"/>
    <p:sldId xmlns:r="http://schemas.openxmlformats.org/officeDocument/2006/relationships" id="261" r:id="Rc9116685a60147ea"/>
    <p:sldId xmlns:r="http://schemas.openxmlformats.org/officeDocument/2006/relationships" id="262" r:id="Rbee7ddd42c8f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1e5b534e04558" /><Relationship Type="http://schemas.openxmlformats.org/officeDocument/2006/relationships/slide" Target="/ppt/slides/slide1.xml" Id="R38cfeb3bf53945ef" /><Relationship Type="http://schemas.openxmlformats.org/officeDocument/2006/relationships/slide" Target="/ppt/slides/slide2.xml" Id="R606e23a498c540a8" /><Relationship Type="http://schemas.openxmlformats.org/officeDocument/2006/relationships/slide" Target="/ppt/slides/slide3.xml" Id="R0868635c8c814375" /><Relationship Type="http://schemas.openxmlformats.org/officeDocument/2006/relationships/slide" Target="/ppt/slides/slide4.xml" Id="R9a6e31c748884339" /><Relationship Type="http://schemas.openxmlformats.org/officeDocument/2006/relationships/slide" Target="/ppt/slides/slide5.xml" Id="Rf778cbff9b4f4110" /><Relationship Type="http://schemas.openxmlformats.org/officeDocument/2006/relationships/slide" Target="/ppt/slides/slide6.xml" Id="Rc9116685a60147ea" /><Relationship Type="http://schemas.openxmlformats.org/officeDocument/2006/relationships/slide" Target="/ppt/slides/slide7.xml" Id="Rbee7ddd42c8f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925682952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eea418fad473f" /><Relationship Type="http://schemas.openxmlformats.org/officeDocument/2006/relationships/theme" Target="/ppt/slideMasters/theme/theme1.xml" Id="R07ba88b2be34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eea418fad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78622b04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2751cd934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622533f5e46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0b34943a745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d304d6c50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a48c8c7844f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c9e71b99049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PAGOS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4 916 194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LEANDER ØYBØ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