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80c278496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6166b061d4ae8"/>
  </p:sldMasterIdLst>
  <p:sldIdLst>
    <p:sldId xmlns:r="http://schemas.openxmlformats.org/officeDocument/2006/relationships" id="256" r:id="Rf76d85502bf346dd"/>
    <p:sldId xmlns:r="http://schemas.openxmlformats.org/officeDocument/2006/relationships" id="257" r:id="Rdb2d9da61cb944e0"/>
    <p:sldId xmlns:r="http://schemas.openxmlformats.org/officeDocument/2006/relationships" id="258" r:id="R28d93f1b99444c3b"/>
    <p:sldId xmlns:r="http://schemas.openxmlformats.org/officeDocument/2006/relationships" id="259" r:id="R9e28b9400c134750"/>
    <p:sldId xmlns:r="http://schemas.openxmlformats.org/officeDocument/2006/relationships" id="260" r:id="Rdc7ddce0a5c4418d"/>
    <p:sldId xmlns:r="http://schemas.openxmlformats.org/officeDocument/2006/relationships" id="261" r:id="Rd4c143cf88f745b4"/>
    <p:sldId xmlns:r="http://schemas.openxmlformats.org/officeDocument/2006/relationships" id="262" r:id="R802b566b186a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6166b061d4ae8" /><Relationship Type="http://schemas.openxmlformats.org/officeDocument/2006/relationships/slide" Target="/ppt/slides/slide1.xml" Id="Rf76d85502bf346dd" /><Relationship Type="http://schemas.openxmlformats.org/officeDocument/2006/relationships/slide" Target="/ppt/slides/slide2.xml" Id="Rdb2d9da61cb944e0" /><Relationship Type="http://schemas.openxmlformats.org/officeDocument/2006/relationships/slide" Target="/ppt/slides/slide3.xml" Id="R28d93f1b99444c3b" /><Relationship Type="http://schemas.openxmlformats.org/officeDocument/2006/relationships/slide" Target="/ppt/slides/slide4.xml" Id="R9e28b9400c134750" /><Relationship Type="http://schemas.openxmlformats.org/officeDocument/2006/relationships/slide" Target="/ppt/slides/slide5.xml" Id="Rdc7ddce0a5c4418d" /><Relationship Type="http://schemas.openxmlformats.org/officeDocument/2006/relationships/slide" Target="/ppt/slides/slide6.xml" Id="Rd4c143cf88f745b4" /><Relationship Type="http://schemas.openxmlformats.org/officeDocument/2006/relationships/slide" Target="/ppt/slides/slide7.xml" Id="R802b566b186a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da69eae19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ea3e6367b400c" /><Relationship Type="http://schemas.openxmlformats.org/officeDocument/2006/relationships/theme" Target="/ppt/slideMasters/theme/theme1.xml" Id="R9e25a6e6df48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ea3e6367b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ad8515af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bb45b442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e33e7e2a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86528557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24ae3e5f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1175a4013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577a7e20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BAKKEN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NIELSEN BAKKEN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