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7bb957594441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77d76993704674"/>
  </p:sldMasterIdLst>
  <p:sldIdLst>
    <p:sldId xmlns:r="http://schemas.openxmlformats.org/officeDocument/2006/relationships" id="256" r:id="R42b13d52ce4b4df2"/>
    <p:sldId xmlns:r="http://schemas.openxmlformats.org/officeDocument/2006/relationships" id="257" r:id="Radc202e2a59a4592"/>
    <p:sldId xmlns:r="http://schemas.openxmlformats.org/officeDocument/2006/relationships" id="258" r:id="R44c4939bc8a4440e"/>
    <p:sldId xmlns:r="http://schemas.openxmlformats.org/officeDocument/2006/relationships" id="259" r:id="Rb8cb49838cd94cf7"/>
    <p:sldId xmlns:r="http://schemas.openxmlformats.org/officeDocument/2006/relationships" id="260" r:id="Rb3b76b95c39740c1"/>
    <p:sldId xmlns:r="http://schemas.openxmlformats.org/officeDocument/2006/relationships" id="261" r:id="Re151d670e4a1457f"/>
    <p:sldId xmlns:r="http://schemas.openxmlformats.org/officeDocument/2006/relationships" id="262" r:id="Rbf6175d761d649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77d76993704674" /><Relationship Type="http://schemas.openxmlformats.org/officeDocument/2006/relationships/slide" Target="/ppt/slides/slide1.xml" Id="R42b13d52ce4b4df2" /><Relationship Type="http://schemas.openxmlformats.org/officeDocument/2006/relationships/slide" Target="/ppt/slides/slide2.xml" Id="Radc202e2a59a4592" /><Relationship Type="http://schemas.openxmlformats.org/officeDocument/2006/relationships/slide" Target="/ppt/slides/slide3.xml" Id="R44c4939bc8a4440e" /><Relationship Type="http://schemas.openxmlformats.org/officeDocument/2006/relationships/slide" Target="/ppt/slides/slide4.xml" Id="Rb8cb49838cd94cf7" /><Relationship Type="http://schemas.openxmlformats.org/officeDocument/2006/relationships/slide" Target="/ppt/slides/slide5.xml" Id="Rb3b76b95c39740c1" /><Relationship Type="http://schemas.openxmlformats.org/officeDocument/2006/relationships/slide" Target="/ppt/slides/slide6.xml" Id="Re151d670e4a1457f" /><Relationship Type="http://schemas.openxmlformats.org/officeDocument/2006/relationships/slide" Target="/ppt/slides/slide7.xml" Id="Rbf6175d761d649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316fb90a8f4c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106549e1f4e88" /><Relationship Type="http://schemas.openxmlformats.org/officeDocument/2006/relationships/theme" Target="/ppt/slideMasters/theme/theme1.xml" Id="R909d4a6855b545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b106549e1f4e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a18bcd93c48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06dd3155543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3fa2f0e244b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dd2db503c48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9d9ebc2d444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0b13404434e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cac4144c04d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CROWE STAVANGER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CROWE STAVANGER REVISJON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19 430 723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3 801 814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2 960 674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7 342 242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RISTU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SYNNØVE TUNHEIM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SÆTREVIK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Bjødnabeen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63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985 182 736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