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6ead430fe8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c0cb06bf84419"/>
  </p:sldMasterIdLst>
  <p:sldIdLst>
    <p:sldId xmlns:r="http://schemas.openxmlformats.org/officeDocument/2006/relationships" id="256" r:id="R284576dd9d6244f6"/>
    <p:sldId xmlns:r="http://schemas.openxmlformats.org/officeDocument/2006/relationships" id="257" r:id="Rfcf815e6347047be"/>
    <p:sldId xmlns:r="http://schemas.openxmlformats.org/officeDocument/2006/relationships" id="258" r:id="R27466b27270d4e5b"/>
    <p:sldId xmlns:r="http://schemas.openxmlformats.org/officeDocument/2006/relationships" id="259" r:id="Rfcf0525282e9484b"/>
    <p:sldId xmlns:r="http://schemas.openxmlformats.org/officeDocument/2006/relationships" id="260" r:id="Rd52ab948e3ed4f18"/>
    <p:sldId xmlns:r="http://schemas.openxmlformats.org/officeDocument/2006/relationships" id="261" r:id="R7b3d314ec3f44967"/>
    <p:sldId xmlns:r="http://schemas.openxmlformats.org/officeDocument/2006/relationships" id="262" r:id="Rbed6dabe2aa040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c0cb06bf84419" /><Relationship Type="http://schemas.openxmlformats.org/officeDocument/2006/relationships/slide" Target="/ppt/slides/slide1.xml" Id="R284576dd9d6244f6" /><Relationship Type="http://schemas.openxmlformats.org/officeDocument/2006/relationships/slide" Target="/ppt/slides/slide2.xml" Id="Rfcf815e6347047be" /><Relationship Type="http://schemas.openxmlformats.org/officeDocument/2006/relationships/slide" Target="/ppt/slides/slide3.xml" Id="R27466b27270d4e5b" /><Relationship Type="http://schemas.openxmlformats.org/officeDocument/2006/relationships/slide" Target="/ppt/slides/slide4.xml" Id="Rfcf0525282e9484b" /><Relationship Type="http://schemas.openxmlformats.org/officeDocument/2006/relationships/slide" Target="/ppt/slides/slide5.xml" Id="Rd52ab948e3ed4f18" /><Relationship Type="http://schemas.openxmlformats.org/officeDocument/2006/relationships/slide" Target="/ppt/slides/slide6.xml" Id="R7b3d314ec3f44967" /><Relationship Type="http://schemas.openxmlformats.org/officeDocument/2006/relationships/slide" Target="/ppt/slides/slide7.xml" Id="Rbed6dabe2aa040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fb8a092f94d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18961da574124" /><Relationship Type="http://schemas.openxmlformats.org/officeDocument/2006/relationships/theme" Target="/ppt/slideMasters/theme/theme1.xml" Id="Rc03f571ce05b44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418961da57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de42a593d40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f9e75ea9744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87de92ab648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529dfd905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ced27190e40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dfb0df6c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caf9d444047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