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e2e73e03c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892ff685049d2"/>
  </p:sldMasterIdLst>
  <p:sldIdLst>
    <p:sldId xmlns:r="http://schemas.openxmlformats.org/officeDocument/2006/relationships" id="256" r:id="Reb080b0dd6b44718"/>
    <p:sldId xmlns:r="http://schemas.openxmlformats.org/officeDocument/2006/relationships" id="257" r:id="R769cc84b28ac4ecb"/>
    <p:sldId xmlns:r="http://schemas.openxmlformats.org/officeDocument/2006/relationships" id="258" r:id="R7f3782c2062747e2"/>
    <p:sldId xmlns:r="http://schemas.openxmlformats.org/officeDocument/2006/relationships" id="259" r:id="Rc8629f88e5f74b46"/>
    <p:sldId xmlns:r="http://schemas.openxmlformats.org/officeDocument/2006/relationships" id="260" r:id="R4a1b020b04a947e1"/>
    <p:sldId xmlns:r="http://schemas.openxmlformats.org/officeDocument/2006/relationships" id="261" r:id="Redc7f0d1b07e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892ff685049d2" /><Relationship Type="http://schemas.openxmlformats.org/officeDocument/2006/relationships/slide" Target="/ppt/slides/slide1.xml" Id="Reb080b0dd6b44718" /><Relationship Type="http://schemas.openxmlformats.org/officeDocument/2006/relationships/slide" Target="/ppt/slides/slide2.xml" Id="R769cc84b28ac4ecb" /><Relationship Type="http://schemas.openxmlformats.org/officeDocument/2006/relationships/slide" Target="/ppt/slides/slide3.xml" Id="R7f3782c2062747e2" /><Relationship Type="http://schemas.openxmlformats.org/officeDocument/2006/relationships/slide" Target="/ppt/slides/slide4.xml" Id="Rc8629f88e5f74b46" /><Relationship Type="http://schemas.openxmlformats.org/officeDocument/2006/relationships/slide" Target="/ppt/slides/slide5.xml" Id="R4a1b020b04a947e1" /><Relationship Type="http://schemas.openxmlformats.org/officeDocument/2006/relationships/slide" Target="/ppt/slides/slide6.xml" Id="Redc7f0d1b07e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de94b817a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80bd21d24a53" /><Relationship Type="http://schemas.openxmlformats.org/officeDocument/2006/relationships/theme" Target="/ppt/slideMasters/theme/theme1.xml" Id="R72f712d803c9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e80bd21d2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9393d7027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7857fcb1b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64a4b29f7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a99e0fb5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492f775a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d86d4e49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