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f281da7f5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e31c654f24e95"/>
  </p:sldMasterIdLst>
  <p:sldIdLst>
    <p:sldId xmlns:r="http://schemas.openxmlformats.org/officeDocument/2006/relationships" id="256" r:id="R2bd02034e6c648a5"/>
    <p:sldId xmlns:r="http://schemas.openxmlformats.org/officeDocument/2006/relationships" id="257" r:id="Rc4744a9904c143d9"/>
    <p:sldId xmlns:r="http://schemas.openxmlformats.org/officeDocument/2006/relationships" id="258" r:id="Rea7aaf92bc524796"/>
    <p:sldId xmlns:r="http://schemas.openxmlformats.org/officeDocument/2006/relationships" id="259" r:id="R7d87932ebbfe4596"/>
    <p:sldId xmlns:r="http://schemas.openxmlformats.org/officeDocument/2006/relationships" id="260" r:id="Rbcd464bb5fac4c89"/>
    <p:sldId xmlns:r="http://schemas.openxmlformats.org/officeDocument/2006/relationships" id="261" r:id="R3f0d64901c7f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e31c654f24e95" /><Relationship Type="http://schemas.openxmlformats.org/officeDocument/2006/relationships/slide" Target="/ppt/slides/slide1.xml" Id="R2bd02034e6c648a5" /><Relationship Type="http://schemas.openxmlformats.org/officeDocument/2006/relationships/slide" Target="/ppt/slides/slide2.xml" Id="Rc4744a9904c143d9" /><Relationship Type="http://schemas.openxmlformats.org/officeDocument/2006/relationships/slide" Target="/ppt/slides/slide3.xml" Id="Rea7aaf92bc524796" /><Relationship Type="http://schemas.openxmlformats.org/officeDocument/2006/relationships/slide" Target="/ppt/slides/slide4.xml" Id="R7d87932ebbfe4596" /><Relationship Type="http://schemas.openxmlformats.org/officeDocument/2006/relationships/slide" Target="/ppt/slides/slide5.xml" Id="Rbcd464bb5fac4c89" /><Relationship Type="http://schemas.openxmlformats.org/officeDocument/2006/relationships/slide" Target="/ppt/slides/slide6.xml" Id="R3f0d64901c7f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8f0499ca3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af903f31c4430" /><Relationship Type="http://schemas.openxmlformats.org/officeDocument/2006/relationships/theme" Target="/ppt/slideMasters/theme/theme1.xml" Id="Re40e729925c3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af903f31c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4dcfe0150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637e80b8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497c4398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a767d6a28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a16b99cc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102fbfbd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