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96f71a2f4e44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775ac40fae4c43"/>
  </p:sldMasterIdLst>
  <p:sldIdLst>
    <p:sldId xmlns:r="http://schemas.openxmlformats.org/officeDocument/2006/relationships" id="256" r:id="Rb110141f4fb14aa7"/>
    <p:sldId xmlns:r="http://schemas.openxmlformats.org/officeDocument/2006/relationships" id="257" r:id="R6864c45582204794"/>
    <p:sldId xmlns:r="http://schemas.openxmlformats.org/officeDocument/2006/relationships" id="258" r:id="R6439a5006fc54e9b"/>
    <p:sldId xmlns:r="http://schemas.openxmlformats.org/officeDocument/2006/relationships" id="259" r:id="R8d9044a74bc548fc"/>
    <p:sldId xmlns:r="http://schemas.openxmlformats.org/officeDocument/2006/relationships" id="260" r:id="R9e5b7b6a2865426c"/>
    <p:sldId xmlns:r="http://schemas.openxmlformats.org/officeDocument/2006/relationships" id="261" r:id="R5298803d2e954ac9"/>
    <p:sldId xmlns:r="http://schemas.openxmlformats.org/officeDocument/2006/relationships" id="262" r:id="R405a6178b0b844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75ac40fae4c43" /><Relationship Type="http://schemas.openxmlformats.org/officeDocument/2006/relationships/slide" Target="/ppt/slides/slide1.xml" Id="Rb110141f4fb14aa7" /><Relationship Type="http://schemas.openxmlformats.org/officeDocument/2006/relationships/slide" Target="/ppt/slides/slide2.xml" Id="R6864c45582204794" /><Relationship Type="http://schemas.openxmlformats.org/officeDocument/2006/relationships/slide" Target="/ppt/slides/slide3.xml" Id="R6439a5006fc54e9b" /><Relationship Type="http://schemas.openxmlformats.org/officeDocument/2006/relationships/slide" Target="/ppt/slides/slide4.xml" Id="R8d9044a74bc548fc" /><Relationship Type="http://schemas.openxmlformats.org/officeDocument/2006/relationships/slide" Target="/ppt/slides/slide5.xml" Id="R9e5b7b6a2865426c" /><Relationship Type="http://schemas.openxmlformats.org/officeDocument/2006/relationships/slide" Target="/ppt/slides/slide6.xml" Id="R5298803d2e954ac9" /><Relationship Type="http://schemas.openxmlformats.org/officeDocument/2006/relationships/slide" Target="/ppt/slides/slide7.xml" Id="R405a6178b0b844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e164a5c144b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4bd09ebdc4c2f" /><Relationship Type="http://schemas.openxmlformats.org/officeDocument/2006/relationships/theme" Target="/ppt/slideMasters/theme/theme1.xml" Id="Ra167530b138d4a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4bd09ebdc4c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b60d1f0af49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525bd1d254c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082bba62e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7d55b9ecf41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4d726aa354a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c1cc81cb24e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cb70b753b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239 751 154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13 945 406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11 898 935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111 715 886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985 081 654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