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ec1462f98840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a69c23787426c"/>
  </p:sldMasterIdLst>
  <p:sldIdLst>
    <p:sldId xmlns:r="http://schemas.openxmlformats.org/officeDocument/2006/relationships" id="256" r:id="R8871e144ba6e4467"/>
    <p:sldId xmlns:r="http://schemas.openxmlformats.org/officeDocument/2006/relationships" id="257" r:id="R90cc861b4bac41a7"/>
    <p:sldId xmlns:r="http://schemas.openxmlformats.org/officeDocument/2006/relationships" id="258" r:id="R9feeb84f71c14a07"/>
    <p:sldId xmlns:r="http://schemas.openxmlformats.org/officeDocument/2006/relationships" id="259" r:id="Rc703b8ccf47d405a"/>
    <p:sldId xmlns:r="http://schemas.openxmlformats.org/officeDocument/2006/relationships" id="260" r:id="R969f63cc10664157"/>
    <p:sldId xmlns:r="http://schemas.openxmlformats.org/officeDocument/2006/relationships" id="261" r:id="Raea8462467e746df"/>
    <p:sldId xmlns:r="http://schemas.openxmlformats.org/officeDocument/2006/relationships" id="262" r:id="R8dab1e101ff348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a69c23787426c" /><Relationship Type="http://schemas.openxmlformats.org/officeDocument/2006/relationships/slide" Target="/ppt/slides/slide1.xml" Id="R8871e144ba6e4467" /><Relationship Type="http://schemas.openxmlformats.org/officeDocument/2006/relationships/slide" Target="/ppt/slides/slide2.xml" Id="R90cc861b4bac41a7" /><Relationship Type="http://schemas.openxmlformats.org/officeDocument/2006/relationships/slide" Target="/ppt/slides/slide3.xml" Id="R9feeb84f71c14a07" /><Relationship Type="http://schemas.openxmlformats.org/officeDocument/2006/relationships/slide" Target="/ppt/slides/slide4.xml" Id="Rc703b8ccf47d405a" /><Relationship Type="http://schemas.openxmlformats.org/officeDocument/2006/relationships/slide" Target="/ppt/slides/slide5.xml" Id="R969f63cc10664157" /><Relationship Type="http://schemas.openxmlformats.org/officeDocument/2006/relationships/slide" Target="/ppt/slides/slide6.xml" Id="Raea8462467e746df" /><Relationship Type="http://schemas.openxmlformats.org/officeDocument/2006/relationships/slide" Target="/ppt/slides/slide7.xml" Id="R8dab1e101ff348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33109bc0445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983199d0f4a51" /><Relationship Type="http://schemas.openxmlformats.org/officeDocument/2006/relationships/theme" Target="/ppt/slideMasters/theme/theme1.xml" Id="R33b9392f4b96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d983199d0f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214c970de40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c2607232543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fef6c1b6949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3974c66b246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115fd133043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ff52a4adf48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add0909bf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PULS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PULS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958 530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−3 798 009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−1 161 019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60 239 455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60 531 839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T. THOMASSEN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65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halstein@pulseiendom.no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985 005 214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