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c058d8842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052d425b84008"/>
  </p:sldMasterIdLst>
  <p:sldIdLst>
    <p:sldId xmlns:r="http://schemas.openxmlformats.org/officeDocument/2006/relationships" id="256" r:id="Rd245379a89064c20"/>
    <p:sldId xmlns:r="http://schemas.openxmlformats.org/officeDocument/2006/relationships" id="257" r:id="R1608112ff0be42c1"/>
    <p:sldId xmlns:r="http://schemas.openxmlformats.org/officeDocument/2006/relationships" id="258" r:id="Rc0c3055962da4686"/>
    <p:sldId xmlns:r="http://schemas.openxmlformats.org/officeDocument/2006/relationships" id="259" r:id="R867b4d69163b4e02"/>
    <p:sldId xmlns:r="http://schemas.openxmlformats.org/officeDocument/2006/relationships" id="260" r:id="Rc268647e9f2b4ea7"/>
    <p:sldId xmlns:r="http://schemas.openxmlformats.org/officeDocument/2006/relationships" id="261" r:id="R16cd381b56684e74"/>
    <p:sldId xmlns:r="http://schemas.openxmlformats.org/officeDocument/2006/relationships" id="262" r:id="Rc3971a7d1b3f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052d425b84008" /><Relationship Type="http://schemas.openxmlformats.org/officeDocument/2006/relationships/slide" Target="/ppt/slides/slide1.xml" Id="Rd245379a89064c20" /><Relationship Type="http://schemas.openxmlformats.org/officeDocument/2006/relationships/slide" Target="/ppt/slides/slide2.xml" Id="R1608112ff0be42c1" /><Relationship Type="http://schemas.openxmlformats.org/officeDocument/2006/relationships/slide" Target="/ppt/slides/slide3.xml" Id="Rc0c3055962da4686" /><Relationship Type="http://schemas.openxmlformats.org/officeDocument/2006/relationships/slide" Target="/ppt/slides/slide4.xml" Id="R867b4d69163b4e02" /><Relationship Type="http://schemas.openxmlformats.org/officeDocument/2006/relationships/slide" Target="/ppt/slides/slide5.xml" Id="Rc268647e9f2b4ea7" /><Relationship Type="http://schemas.openxmlformats.org/officeDocument/2006/relationships/slide" Target="/ppt/slides/slide6.xml" Id="R16cd381b56684e74" /><Relationship Type="http://schemas.openxmlformats.org/officeDocument/2006/relationships/slide" Target="/ppt/slides/slide7.xml" Id="Rc3971a7d1b3f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78d543f32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a2f01cb4340cc" /><Relationship Type="http://schemas.openxmlformats.org/officeDocument/2006/relationships/theme" Target="/ppt/slideMasters/theme/theme1.xml" Id="R4a7181e43004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a2f01cb43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a46f6c533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83f59c9b7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49d684291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3607c392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4fcab9c2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b3eb56111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4949f630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REGNSKAP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HELGE NORMANN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SKÅLVIK LINDA JASMIN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