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d443bd856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9652dba724ec0"/>
  </p:sldMasterIdLst>
  <p:sldIdLst>
    <p:sldId xmlns:r="http://schemas.openxmlformats.org/officeDocument/2006/relationships" id="256" r:id="R75253f32832943bc"/>
    <p:sldId xmlns:r="http://schemas.openxmlformats.org/officeDocument/2006/relationships" id="257" r:id="Rf3209f8b39a2419a"/>
    <p:sldId xmlns:r="http://schemas.openxmlformats.org/officeDocument/2006/relationships" id="258" r:id="R475ef380e73c4aae"/>
    <p:sldId xmlns:r="http://schemas.openxmlformats.org/officeDocument/2006/relationships" id="259" r:id="Rd636a034ca4f4bb4"/>
    <p:sldId xmlns:r="http://schemas.openxmlformats.org/officeDocument/2006/relationships" id="260" r:id="Raffffb73e45c4f9b"/>
    <p:sldId xmlns:r="http://schemas.openxmlformats.org/officeDocument/2006/relationships" id="261" r:id="R7fd899ab15b44dc3"/>
    <p:sldId xmlns:r="http://schemas.openxmlformats.org/officeDocument/2006/relationships" id="262" r:id="R8c4683d7985b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9652dba724ec0" /><Relationship Type="http://schemas.openxmlformats.org/officeDocument/2006/relationships/slide" Target="/ppt/slides/slide1.xml" Id="R75253f32832943bc" /><Relationship Type="http://schemas.openxmlformats.org/officeDocument/2006/relationships/slide" Target="/ppt/slides/slide2.xml" Id="Rf3209f8b39a2419a" /><Relationship Type="http://schemas.openxmlformats.org/officeDocument/2006/relationships/slide" Target="/ppt/slides/slide3.xml" Id="R475ef380e73c4aae" /><Relationship Type="http://schemas.openxmlformats.org/officeDocument/2006/relationships/slide" Target="/ppt/slides/slide4.xml" Id="Rd636a034ca4f4bb4" /><Relationship Type="http://schemas.openxmlformats.org/officeDocument/2006/relationships/slide" Target="/ppt/slides/slide5.xml" Id="Raffffb73e45c4f9b" /><Relationship Type="http://schemas.openxmlformats.org/officeDocument/2006/relationships/slide" Target="/ppt/slides/slide6.xml" Id="R7fd899ab15b44dc3" /><Relationship Type="http://schemas.openxmlformats.org/officeDocument/2006/relationships/slide" Target="/ppt/slides/slide7.xml" Id="R8c4683d7985b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c71a964fe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cb60384c4c08" /><Relationship Type="http://schemas.openxmlformats.org/officeDocument/2006/relationships/theme" Target="/ppt/slideMasters/theme/theme1.xml" Id="R97986464ac55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2cb60384c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d06903a6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d705bc26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2c1e15b8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7093f544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a5083ccb7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0a08aea1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50d2cbcb2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ATLE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