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f7a638e4314e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742be6b924ef9"/>
  </p:sldMasterIdLst>
  <p:sldIdLst>
    <p:sldId xmlns:r="http://schemas.openxmlformats.org/officeDocument/2006/relationships" id="256" r:id="R88bb288c4e964fac"/>
    <p:sldId xmlns:r="http://schemas.openxmlformats.org/officeDocument/2006/relationships" id="257" r:id="R97cd41d339d74f4b"/>
    <p:sldId xmlns:r="http://schemas.openxmlformats.org/officeDocument/2006/relationships" id="258" r:id="R2faf3c5617244a22"/>
    <p:sldId xmlns:r="http://schemas.openxmlformats.org/officeDocument/2006/relationships" id="259" r:id="R823a4df83a4142f6"/>
    <p:sldId xmlns:r="http://schemas.openxmlformats.org/officeDocument/2006/relationships" id="260" r:id="R6d9c4ce4d0454fb8"/>
    <p:sldId xmlns:r="http://schemas.openxmlformats.org/officeDocument/2006/relationships" id="261" r:id="Rb44f2fbdc0e548a8"/>
    <p:sldId xmlns:r="http://schemas.openxmlformats.org/officeDocument/2006/relationships" id="262" r:id="R70029eeab7994f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742be6b924ef9" /><Relationship Type="http://schemas.openxmlformats.org/officeDocument/2006/relationships/slide" Target="/ppt/slides/slide1.xml" Id="R88bb288c4e964fac" /><Relationship Type="http://schemas.openxmlformats.org/officeDocument/2006/relationships/slide" Target="/ppt/slides/slide2.xml" Id="R97cd41d339d74f4b" /><Relationship Type="http://schemas.openxmlformats.org/officeDocument/2006/relationships/slide" Target="/ppt/slides/slide3.xml" Id="R2faf3c5617244a22" /><Relationship Type="http://schemas.openxmlformats.org/officeDocument/2006/relationships/slide" Target="/ppt/slides/slide4.xml" Id="R823a4df83a4142f6" /><Relationship Type="http://schemas.openxmlformats.org/officeDocument/2006/relationships/slide" Target="/ppt/slides/slide5.xml" Id="R6d9c4ce4d0454fb8" /><Relationship Type="http://schemas.openxmlformats.org/officeDocument/2006/relationships/slide" Target="/ppt/slides/slide6.xml" Id="Rb44f2fbdc0e548a8" /><Relationship Type="http://schemas.openxmlformats.org/officeDocument/2006/relationships/slide" Target="/ppt/slides/slide7.xml" Id="R70029eeab7994f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cacb4cbe3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a9c868694388" /><Relationship Type="http://schemas.openxmlformats.org/officeDocument/2006/relationships/theme" Target="/ppt/slideMasters/theme/theme1.xml" Id="Rb69cefa02aa6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4a9c8686943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89832b72f44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b8044ba7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839f11e3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30943b5a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93681dd942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fca183722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3780d7304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