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0dc9350ab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9ce40e3164f60"/>
  </p:sldMasterIdLst>
  <p:sldIdLst>
    <p:sldId xmlns:r="http://schemas.openxmlformats.org/officeDocument/2006/relationships" id="256" r:id="R457aa88d6c0f4a92"/>
    <p:sldId xmlns:r="http://schemas.openxmlformats.org/officeDocument/2006/relationships" id="257" r:id="Rc6d51359ec174497"/>
    <p:sldId xmlns:r="http://schemas.openxmlformats.org/officeDocument/2006/relationships" id="258" r:id="Re2e0f3919bf242ce"/>
    <p:sldId xmlns:r="http://schemas.openxmlformats.org/officeDocument/2006/relationships" id="259" r:id="Rd3bc77dedb3c4277"/>
    <p:sldId xmlns:r="http://schemas.openxmlformats.org/officeDocument/2006/relationships" id="260" r:id="R62602d31d6e74ccd"/>
    <p:sldId xmlns:r="http://schemas.openxmlformats.org/officeDocument/2006/relationships" id="261" r:id="R3b7b31b816c242c2"/>
    <p:sldId xmlns:r="http://schemas.openxmlformats.org/officeDocument/2006/relationships" id="262" r:id="R19869e084a19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9ce40e3164f60" /><Relationship Type="http://schemas.openxmlformats.org/officeDocument/2006/relationships/slide" Target="/ppt/slides/slide1.xml" Id="R457aa88d6c0f4a92" /><Relationship Type="http://schemas.openxmlformats.org/officeDocument/2006/relationships/slide" Target="/ppt/slides/slide2.xml" Id="Rc6d51359ec174497" /><Relationship Type="http://schemas.openxmlformats.org/officeDocument/2006/relationships/slide" Target="/ppt/slides/slide3.xml" Id="Re2e0f3919bf242ce" /><Relationship Type="http://schemas.openxmlformats.org/officeDocument/2006/relationships/slide" Target="/ppt/slides/slide4.xml" Id="Rd3bc77dedb3c4277" /><Relationship Type="http://schemas.openxmlformats.org/officeDocument/2006/relationships/slide" Target="/ppt/slides/slide5.xml" Id="R62602d31d6e74ccd" /><Relationship Type="http://schemas.openxmlformats.org/officeDocument/2006/relationships/slide" Target="/ppt/slides/slide6.xml" Id="R3b7b31b816c242c2" /><Relationship Type="http://schemas.openxmlformats.org/officeDocument/2006/relationships/slide" Target="/ppt/slides/slide7.xml" Id="R19869e084a19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1121c2f68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52945ee4548b6" /><Relationship Type="http://schemas.openxmlformats.org/officeDocument/2006/relationships/theme" Target="/ppt/slideMasters/theme/theme1.xml" Id="R26947e0e4111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52945ee45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82649ee39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6d8349d8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597e13f9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938c6512e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395b8580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cfae7168b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9b0999f79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ODD HARRY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 TURID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ohsira@sunndals.net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