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9f774716a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4e4f3b1864241"/>
  </p:sldMasterIdLst>
  <p:sldIdLst>
    <p:sldId xmlns:r="http://schemas.openxmlformats.org/officeDocument/2006/relationships" id="256" r:id="R9da682cacda2401b"/>
    <p:sldId xmlns:r="http://schemas.openxmlformats.org/officeDocument/2006/relationships" id="257" r:id="Rc3fdd26a191d4555"/>
    <p:sldId xmlns:r="http://schemas.openxmlformats.org/officeDocument/2006/relationships" id="258" r:id="R7d3a3d5745c14f59"/>
    <p:sldId xmlns:r="http://schemas.openxmlformats.org/officeDocument/2006/relationships" id="259" r:id="R9d7ed2c520e34d97"/>
    <p:sldId xmlns:r="http://schemas.openxmlformats.org/officeDocument/2006/relationships" id="260" r:id="R3f60dd3d197f4c60"/>
    <p:sldId xmlns:r="http://schemas.openxmlformats.org/officeDocument/2006/relationships" id="261" r:id="R9f8190e196ff4b2f"/>
    <p:sldId xmlns:r="http://schemas.openxmlformats.org/officeDocument/2006/relationships" id="262" r:id="R0a21f755b14e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4e4f3b1864241" /><Relationship Type="http://schemas.openxmlformats.org/officeDocument/2006/relationships/slide" Target="/ppt/slides/slide1.xml" Id="R9da682cacda2401b" /><Relationship Type="http://schemas.openxmlformats.org/officeDocument/2006/relationships/slide" Target="/ppt/slides/slide2.xml" Id="Rc3fdd26a191d4555" /><Relationship Type="http://schemas.openxmlformats.org/officeDocument/2006/relationships/slide" Target="/ppt/slides/slide3.xml" Id="R7d3a3d5745c14f59" /><Relationship Type="http://schemas.openxmlformats.org/officeDocument/2006/relationships/slide" Target="/ppt/slides/slide4.xml" Id="R9d7ed2c520e34d97" /><Relationship Type="http://schemas.openxmlformats.org/officeDocument/2006/relationships/slide" Target="/ppt/slides/slide5.xml" Id="R3f60dd3d197f4c60" /><Relationship Type="http://schemas.openxmlformats.org/officeDocument/2006/relationships/slide" Target="/ppt/slides/slide6.xml" Id="R9f8190e196ff4b2f" /><Relationship Type="http://schemas.openxmlformats.org/officeDocument/2006/relationships/slide" Target="/ppt/slides/slide7.xml" Id="R0a21f755b14e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7e45109cb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fdf9d9704349" /><Relationship Type="http://schemas.openxmlformats.org/officeDocument/2006/relationships/theme" Target="/ppt/slideMasters/theme/theme1.xml" Id="Rdb79ca26f308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3fdf9d970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8457be2c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6015c33b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2db7b20a7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a3b33d90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3d2b6668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4c7625cfd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f4e257b1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EMPERIA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EMPERIA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21 151 792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21 585 899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Nordby, Odalsgata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49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984 697 864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