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85db65b86444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68e43029264e24"/>
  </p:sldMasterIdLst>
  <p:sldIdLst>
    <p:sldId xmlns:r="http://schemas.openxmlformats.org/officeDocument/2006/relationships" id="256" r:id="R2f3e045f7dae4e34"/>
    <p:sldId xmlns:r="http://schemas.openxmlformats.org/officeDocument/2006/relationships" id="257" r:id="R393c7ec201be4e98"/>
    <p:sldId xmlns:r="http://schemas.openxmlformats.org/officeDocument/2006/relationships" id="258" r:id="Ra764982e31994910"/>
    <p:sldId xmlns:r="http://schemas.openxmlformats.org/officeDocument/2006/relationships" id="259" r:id="R4f0bb79f5aa24465"/>
    <p:sldId xmlns:r="http://schemas.openxmlformats.org/officeDocument/2006/relationships" id="260" r:id="Rea9b151ebc244c41"/>
    <p:sldId xmlns:r="http://schemas.openxmlformats.org/officeDocument/2006/relationships" id="261" r:id="R4bde43e0c2e742d9"/>
    <p:sldId xmlns:r="http://schemas.openxmlformats.org/officeDocument/2006/relationships" id="262" r:id="R4ddd6cb604c44c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8e43029264e24" /><Relationship Type="http://schemas.openxmlformats.org/officeDocument/2006/relationships/slide" Target="/ppt/slides/slide1.xml" Id="R2f3e045f7dae4e34" /><Relationship Type="http://schemas.openxmlformats.org/officeDocument/2006/relationships/slide" Target="/ppt/slides/slide2.xml" Id="R393c7ec201be4e98" /><Relationship Type="http://schemas.openxmlformats.org/officeDocument/2006/relationships/slide" Target="/ppt/slides/slide3.xml" Id="Ra764982e31994910" /><Relationship Type="http://schemas.openxmlformats.org/officeDocument/2006/relationships/slide" Target="/ppt/slides/slide4.xml" Id="R4f0bb79f5aa24465" /><Relationship Type="http://schemas.openxmlformats.org/officeDocument/2006/relationships/slide" Target="/ppt/slides/slide5.xml" Id="Rea9b151ebc244c41" /><Relationship Type="http://schemas.openxmlformats.org/officeDocument/2006/relationships/slide" Target="/ppt/slides/slide6.xml" Id="R4bde43e0c2e742d9" /><Relationship Type="http://schemas.openxmlformats.org/officeDocument/2006/relationships/slide" Target="/ppt/slides/slide7.xml" Id="R4ddd6cb604c44c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af0a895d347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83b993629422e" /><Relationship Type="http://schemas.openxmlformats.org/officeDocument/2006/relationships/theme" Target="/ppt/slideMasters/theme/theme1.xml" Id="Radc038723c7542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683b99362942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5a13010264a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174bb2d8845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69959d40646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4ba9e759743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4fa4fec8846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ac24b1fb74b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c2b2513d845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REVISOR TELEMARK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1 521 118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2 367 976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INVESTERINGSGEORG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Kulltangvegen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3933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984 669 003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