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60c0516e63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f820c21a04768"/>
  </p:sldMasterIdLst>
  <p:sldIdLst>
    <p:sldId xmlns:r="http://schemas.openxmlformats.org/officeDocument/2006/relationships" id="256" r:id="R07e4206e63d54383"/>
    <p:sldId xmlns:r="http://schemas.openxmlformats.org/officeDocument/2006/relationships" id="257" r:id="R6008d000c3554c24"/>
    <p:sldId xmlns:r="http://schemas.openxmlformats.org/officeDocument/2006/relationships" id="258" r:id="R4c27fdb0fd4943fa"/>
    <p:sldId xmlns:r="http://schemas.openxmlformats.org/officeDocument/2006/relationships" id="259" r:id="Rbbe1cc18cbae4de1"/>
    <p:sldId xmlns:r="http://schemas.openxmlformats.org/officeDocument/2006/relationships" id="260" r:id="R9c6e19a0dec24aa5"/>
    <p:sldId xmlns:r="http://schemas.openxmlformats.org/officeDocument/2006/relationships" id="261" r:id="R27c069c3299a4d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f820c21a04768" /><Relationship Type="http://schemas.openxmlformats.org/officeDocument/2006/relationships/slide" Target="/ppt/slides/slide1.xml" Id="R07e4206e63d54383" /><Relationship Type="http://schemas.openxmlformats.org/officeDocument/2006/relationships/slide" Target="/ppt/slides/slide2.xml" Id="R6008d000c3554c24" /><Relationship Type="http://schemas.openxmlformats.org/officeDocument/2006/relationships/slide" Target="/ppt/slides/slide3.xml" Id="R4c27fdb0fd4943fa" /><Relationship Type="http://schemas.openxmlformats.org/officeDocument/2006/relationships/slide" Target="/ppt/slides/slide4.xml" Id="Rbbe1cc18cbae4de1" /><Relationship Type="http://schemas.openxmlformats.org/officeDocument/2006/relationships/slide" Target="/ppt/slides/slide5.xml" Id="R9c6e19a0dec24aa5" /><Relationship Type="http://schemas.openxmlformats.org/officeDocument/2006/relationships/slide" Target="/ppt/slides/slide6.xml" Id="R27c069c3299a4d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44a20e34e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0b8a50c394696" /><Relationship Type="http://schemas.openxmlformats.org/officeDocument/2006/relationships/theme" Target="/ppt/slideMasters/theme/theme1.xml" Id="R39497faffab8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60b8a50c39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7644bf4a9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523ff8fe54b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32231350a43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71c4db804a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a785af08343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a02b38ff4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