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07b205dcc34e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bc2065dd54a5d"/>
  </p:sldMasterIdLst>
  <p:sldIdLst>
    <p:sldId xmlns:r="http://schemas.openxmlformats.org/officeDocument/2006/relationships" id="256" r:id="Rdf49e196b31b46fa"/>
    <p:sldId xmlns:r="http://schemas.openxmlformats.org/officeDocument/2006/relationships" id="257" r:id="Rac339647e8c34e24"/>
    <p:sldId xmlns:r="http://schemas.openxmlformats.org/officeDocument/2006/relationships" id="258" r:id="R2cf135c67a7649c7"/>
    <p:sldId xmlns:r="http://schemas.openxmlformats.org/officeDocument/2006/relationships" id="259" r:id="Rea0d3f050f904189"/>
    <p:sldId xmlns:r="http://schemas.openxmlformats.org/officeDocument/2006/relationships" id="260" r:id="Rfea1bede95af495b"/>
    <p:sldId xmlns:r="http://schemas.openxmlformats.org/officeDocument/2006/relationships" id="261" r:id="Rceb0fb90158c4519"/>
    <p:sldId xmlns:r="http://schemas.openxmlformats.org/officeDocument/2006/relationships" id="262" r:id="R1bb82a35d6634a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bc2065dd54a5d" /><Relationship Type="http://schemas.openxmlformats.org/officeDocument/2006/relationships/slide" Target="/ppt/slides/slide1.xml" Id="Rdf49e196b31b46fa" /><Relationship Type="http://schemas.openxmlformats.org/officeDocument/2006/relationships/slide" Target="/ppt/slides/slide2.xml" Id="Rac339647e8c34e24" /><Relationship Type="http://schemas.openxmlformats.org/officeDocument/2006/relationships/slide" Target="/ppt/slides/slide3.xml" Id="R2cf135c67a7649c7" /><Relationship Type="http://schemas.openxmlformats.org/officeDocument/2006/relationships/slide" Target="/ppt/slides/slide4.xml" Id="Rea0d3f050f904189" /><Relationship Type="http://schemas.openxmlformats.org/officeDocument/2006/relationships/slide" Target="/ppt/slides/slide5.xml" Id="Rfea1bede95af495b" /><Relationship Type="http://schemas.openxmlformats.org/officeDocument/2006/relationships/slide" Target="/ppt/slides/slide6.xml" Id="Rceb0fb90158c4519" /><Relationship Type="http://schemas.openxmlformats.org/officeDocument/2006/relationships/slide" Target="/ppt/slides/slide7.xml" Id="R1bb82a35d6634a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5bae1158044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580ce121b4a6b" /><Relationship Type="http://schemas.openxmlformats.org/officeDocument/2006/relationships/theme" Target="/ppt/slideMasters/theme/theme1.xml" Id="Rc9ddae8c49bf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f580ce121b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23c52b16b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3fe0aef7f43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0c999b832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60f7da8df4e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3022a1d144d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c24d8131346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cefeee1bc49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9 573 012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JOHN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