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bcfba0e1a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5f1668e984c0b"/>
  </p:sldMasterIdLst>
  <p:sldIdLst>
    <p:sldId xmlns:r="http://schemas.openxmlformats.org/officeDocument/2006/relationships" id="256" r:id="R880536e3ab284df7"/>
    <p:sldId xmlns:r="http://schemas.openxmlformats.org/officeDocument/2006/relationships" id="257" r:id="R5eb35734d7174fa7"/>
    <p:sldId xmlns:r="http://schemas.openxmlformats.org/officeDocument/2006/relationships" id="258" r:id="R4f4cf48061074fa7"/>
    <p:sldId xmlns:r="http://schemas.openxmlformats.org/officeDocument/2006/relationships" id="259" r:id="R358069386f9844ba"/>
    <p:sldId xmlns:r="http://schemas.openxmlformats.org/officeDocument/2006/relationships" id="260" r:id="Rd1b957fac1404ffe"/>
    <p:sldId xmlns:r="http://schemas.openxmlformats.org/officeDocument/2006/relationships" id="261" r:id="Re8183447a3f5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5f1668e984c0b" /><Relationship Type="http://schemas.openxmlformats.org/officeDocument/2006/relationships/slide" Target="/ppt/slides/slide1.xml" Id="R880536e3ab284df7" /><Relationship Type="http://schemas.openxmlformats.org/officeDocument/2006/relationships/slide" Target="/ppt/slides/slide2.xml" Id="R5eb35734d7174fa7" /><Relationship Type="http://schemas.openxmlformats.org/officeDocument/2006/relationships/slide" Target="/ppt/slides/slide3.xml" Id="R4f4cf48061074fa7" /><Relationship Type="http://schemas.openxmlformats.org/officeDocument/2006/relationships/slide" Target="/ppt/slides/slide4.xml" Id="R358069386f9844ba" /><Relationship Type="http://schemas.openxmlformats.org/officeDocument/2006/relationships/slide" Target="/ppt/slides/slide5.xml" Id="Rd1b957fac1404ffe" /><Relationship Type="http://schemas.openxmlformats.org/officeDocument/2006/relationships/slide" Target="/ppt/slides/slide6.xml" Id="Re8183447a3f5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4fcd98d1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3444c5ad146d6" /><Relationship Type="http://schemas.openxmlformats.org/officeDocument/2006/relationships/theme" Target="/ppt/slideMasters/theme/theme1.xml" Id="R0567f9fd16ee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3444c5ad1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7edb98ed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430ed387b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2b996697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363e2310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a19d96da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d57c63851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