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f3b5c5dd7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dc380d6c34032"/>
  </p:sldMasterIdLst>
  <p:sldIdLst>
    <p:sldId xmlns:r="http://schemas.openxmlformats.org/officeDocument/2006/relationships" id="256" r:id="Rf6965ce5e81b48c2"/>
    <p:sldId xmlns:r="http://schemas.openxmlformats.org/officeDocument/2006/relationships" id="257" r:id="R45e9e7b67d6b46a5"/>
    <p:sldId xmlns:r="http://schemas.openxmlformats.org/officeDocument/2006/relationships" id="258" r:id="R648ff4a01f6c4a19"/>
    <p:sldId xmlns:r="http://schemas.openxmlformats.org/officeDocument/2006/relationships" id="259" r:id="Red9812b3e169403b"/>
    <p:sldId xmlns:r="http://schemas.openxmlformats.org/officeDocument/2006/relationships" id="260" r:id="Rc70f63e748d2457d"/>
    <p:sldId xmlns:r="http://schemas.openxmlformats.org/officeDocument/2006/relationships" id="261" r:id="R691515236c644d11"/>
    <p:sldId xmlns:r="http://schemas.openxmlformats.org/officeDocument/2006/relationships" id="262" r:id="R57b02518d70c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dc380d6c34032" /><Relationship Type="http://schemas.openxmlformats.org/officeDocument/2006/relationships/slide" Target="/ppt/slides/slide1.xml" Id="Rf6965ce5e81b48c2" /><Relationship Type="http://schemas.openxmlformats.org/officeDocument/2006/relationships/slide" Target="/ppt/slides/slide2.xml" Id="R45e9e7b67d6b46a5" /><Relationship Type="http://schemas.openxmlformats.org/officeDocument/2006/relationships/slide" Target="/ppt/slides/slide3.xml" Id="R648ff4a01f6c4a19" /><Relationship Type="http://schemas.openxmlformats.org/officeDocument/2006/relationships/slide" Target="/ppt/slides/slide4.xml" Id="Red9812b3e169403b" /><Relationship Type="http://schemas.openxmlformats.org/officeDocument/2006/relationships/slide" Target="/ppt/slides/slide5.xml" Id="Rc70f63e748d2457d" /><Relationship Type="http://schemas.openxmlformats.org/officeDocument/2006/relationships/slide" Target="/ppt/slides/slide6.xml" Id="R691515236c644d11" /><Relationship Type="http://schemas.openxmlformats.org/officeDocument/2006/relationships/slide" Target="/ppt/slides/slide7.xml" Id="R57b02518d70c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d0935dd3e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89eb954f74b3e" /><Relationship Type="http://schemas.openxmlformats.org/officeDocument/2006/relationships/theme" Target="/ppt/slideMasters/theme/theme1.xml" Id="R794e764ce5ce4d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89eb954f7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26877e748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f69de898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bf07bb2bb43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ae84089dc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72ed107f848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05d778cb247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fee3c635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2 562 713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5 798 466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10 532 592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 HEIDI FORDAL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 MORTEN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THOMAS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