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0e9a40b6c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63387784d4cff"/>
  </p:sldMasterIdLst>
  <p:sldIdLst>
    <p:sldId xmlns:r="http://schemas.openxmlformats.org/officeDocument/2006/relationships" id="256" r:id="R46f517ac736841e3"/>
    <p:sldId xmlns:r="http://schemas.openxmlformats.org/officeDocument/2006/relationships" id="257" r:id="R1b17a77eb6c64e47"/>
    <p:sldId xmlns:r="http://schemas.openxmlformats.org/officeDocument/2006/relationships" id="258" r:id="R7d273de90a9f4349"/>
    <p:sldId xmlns:r="http://schemas.openxmlformats.org/officeDocument/2006/relationships" id="259" r:id="Re8ba7f6bb8af46d8"/>
    <p:sldId xmlns:r="http://schemas.openxmlformats.org/officeDocument/2006/relationships" id="260" r:id="Ra615bbae16234f56"/>
    <p:sldId xmlns:r="http://schemas.openxmlformats.org/officeDocument/2006/relationships" id="261" r:id="R14d7573166724b28"/>
    <p:sldId xmlns:r="http://schemas.openxmlformats.org/officeDocument/2006/relationships" id="262" r:id="Ra11bbef246d4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63387784d4cff" /><Relationship Type="http://schemas.openxmlformats.org/officeDocument/2006/relationships/slide" Target="/ppt/slides/slide1.xml" Id="R46f517ac736841e3" /><Relationship Type="http://schemas.openxmlformats.org/officeDocument/2006/relationships/slide" Target="/ppt/slides/slide2.xml" Id="R1b17a77eb6c64e47" /><Relationship Type="http://schemas.openxmlformats.org/officeDocument/2006/relationships/slide" Target="/ppt/slides/slide3.xml" Id="R7d273de90a9f4349" /><Relationship Type="http://schemas.openxmlformats.org/officeDocument/2006/relationships/slide" Target="/ppt/slides/slide4.xml" Id="Re8ba7f6bb8af46d8" /><Relationship Type="http://schemas.openxmlformats.org/officeDocument/2006/relationships/slide" Target="/ppt/slides/slide5.xml" Id="Ra615bbae16234f56" /><Relationship Type="http://schemas.openxmlformats.org/officeDocument/2006/relationships/slide" Target="/ppt/slides/slide6.xml" Id="R14d7573166724b28" /><Relationship Type="http://schemas.openxmlformats.org/officeDocument/2006/relationships/slide" Target="/ppt/slides/slide7.xml" Id="Ra11bbef246d4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ca42e6623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6738c95e408d" /><Relationship Type="http://schemas.openxmlformats.org/officeDocument/2006/relationships/theme" Target="/ppt/slideMasters/theme/theme1.xml" Id="R65f5aba695ad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56738c95e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0d4dedec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609910f3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c41e1e33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49c380d9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ad5a4c05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53b4b0913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d35d04aa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